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344400" cy="6858000"/>
  <p:notesSz cx="9144000" cy="6858000"/>
  <p:custShowLst>
    <p:custShow name="Custom Show 1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20"/>
        <p:sld r:id="rId21"/>
        <p:sld r:id="rId22"/>
        <p:sld r:id="rId23"/>
        <p:sld r:id="rId24"/>
      </p:sldLst>
    </p:custShow>
    <p:custShow name="Copy of Custom Show 1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20"/>
        <p:sld r:id="rId21"/>
        <p:sld r:id="rId22"/>
        <p:sld r:id="rId23"/>
        <p:sld r:id="rId24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66FF33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282" y="-144"/>
      </p:cViewPr>
      <p:guideLst>
        <p:guide orient="horz" pos="2160"/>
        <p:guide pos="38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651D9B-7137-483B-AB83-DD50D87439D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FF7DC1-13B9-4332-B35C-B67531A29EE2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smtClean="0"/>
            <a:t>Survey stations</a:t>
          </a:r>
          <a:endParaRPr lang="en-US" sz="2800" dirty="0"/>
        </a:p>
      </dgm:t>
    </dgm:pt>
    <dgm:pt modelId="{C3B31579-B333-4F6E-8D29-722AAE85702E}" type="parTrans" cxnId="{892B5F5A-A7EA-4888-A418-4223BA499FB1}">
      <dgm:prSet/>
      <dgm:spPr/>
      <dgm:t>
        <a:bodyPr/>
        <a:lstStyle/>
        <a:p>
          <a:endParaRPr lang="en-US"/>
        </a:p>
      </dgm:t>
    </dgm:pt>
    <dgm:pt modelId="{4C3D834D-FFD3-4DB0-8C8E-6B7B537E6E06}" type="sibTrans" cxnId="{892B5F5A-A7EA-4888-A418-4223BA499FB1}">
      <dgm:prSet/>
      <dgm:spPr/>
      <dgm:t>
        <a:bodyPr/>
        <a:lstStyle/>
        <a:p>
          <a:endParaRPr lang="en-US"/>
        </a:p>
      </dgm:t>
    </dgm:pt>
    <dgm:pt modelId="{16618820-889C-4A20-8312-4D4AA0265C29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800" dirty="0" smtClean="0"/>
            <a:t>Main stations</a:t>
          </a:r>
          <a:endParaRPr lang="en-US" sz="2800" dirty="0"/>
        </a:p>
      </dgm:t>
    </dgm:pt>
    <dgm:pt modelId="{64C9F2DA-12F3-4D17-B723-D2050392C9A8}" type="parTrans" cxnId="{7C154521-B6C7-45BD-936D-77C6AF132114}">
      <dgm:prSet/>
      <dgm:spPr/>
      <dgm:t>
        <a:bodyPr/>
        <a:lstStyle/>
        <a:p>
          <a:endParaRPr lang="en-US"/>
        </a:p>
      </dgm:t>
    </dgm:pt>
    <dgm:pt modelId="{7B98B898-3CAB-42C1-8FE4-12B4EF94D1C2}" type="sibTrans" cxnId="{7C154521-B6C7-45BD-936D-77C6AF132114}">
      <dgm:prSet/>
      <dgm:spPr/>
      <dgm:t>
        <a:bodyPr/>
        <a:lstStyle/>
        <a:p>
          <a:endParaRPr lang="en-US"/>
        </a:p>
      </dgm:t>
    </dgm:pt>
    <dgm:pt modelId="{CE81A83C-ED9A-45B2-9467-D0FF92DEF602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800" dirty="0" smtClean="0"/>
            <a:t>Subsidiary stations</a:t>
          </a:r>
          <a:endParaRPr lang="en-US" sz="2800" dirty="0"/>
        </a:p>
      </dgm:t>
    </dgm:pt>
    <dgm:pt modelId="{30A42A7F-0BE5-4830-ADA0-46B1998F2636}" type="parTrans" cxnId="{963DD28D-BFEE-43A3-95AE-86539BF71329}">
      <dgm:prSet/>
      <dgm:spPr/>
      <dgm:t>
        <a:bodyPr/>
        <a:lstStyle/>
        <a:p>
          <a:endParaRPr lang="en-US"/>
        </a:p>
      </dgm:t>
    </dgm:pt>
    <dgm:pt modelId="{34992794-225D-486E-98F3-81567D3ED73F}" type="sibTrans" cxnId="{963DD28D-BFEE-43A3-95AE-86539BF71329}">
      <dgm:prSet/>
      <dgm:spPr/>
      <dgm:t>
        <a:bodyPr/>
        <a:lstStyle/>
        <a:p>
          <a:endParaRPr lang="en-US"/>
        </a:p>
      </dgm:t>
    </dgm:pt>
    <dgm:pt modelId="{B27DA8C7-BFBA-491B-A2D1-1079FE2654A4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800" dirty="0" smtClean="0"/>
            <a:t>Tie stations</a:t>
          </a:r>
          <a:endParaRPr lang="en-US" sz="2800" dirty="0"/>
        </a:p>
      </dgm:t>
    </dgm:pt>
    <dgm:pt modelId="{FEDEA40A-9301-4BD8-A169-A137ACDCF8CA}" type="parTrans" cxnId="{16BCD542-9E34-4EDF-A279-1616D2652036}">
      <dgm:prSet/>
      <dgm:spPr/>
      <dgm:t>
        <a:bodyPr/>
        <a:lstStyle/>
        <a:p>
          <a:endParaRPr lang="en-US"/>
        </a:p>
      </dgm:t>
    </dgm:pt>
    <dgm:pt modelId="{00C7A18A-8E7F-4BE3-9803-58AB2FDE0DE2}" type="sibTrans" cxnId="{16BCD542-9E34-4EDF-A279-1616D2652036}">
      <dgm:prSet/>
      <dgm:spPr/>
      <dgm:t>
        <a:bodyPr/>
        <a:lstStyle/>
        <a:p>
          <a:endParaRPr lang="en-US"/>
        </a:p>
      </dgm:t>
    </dgm:pt>
    <dgm:pt modelId="{854C7281-BA02-408B-8A4E-DBFAEAEDD406}" type="pres">
      <dgm:prSet presAssocID="{CA651D9B-7137-483B-AB83-DD50D87439D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07AFF7A-4712-4154-951A-836173F2B147}" type="pres">
      <dgm:prSet presAssocID="{BAFF7DC1-13B9-4332-B35C-B67531A29EE2}" presName="hierRoot1" presStyleCnt="0">
        <dgm:presLayoutVars>
          <dgm:hierBranch val="init"/>
        </dgm:presLayoutVars>
      </dgm:prSet>
      <dgm:spPr/>
    </dgm:pt>
    <dgm:pt modelId="{9D2CE610-C83A-4B23-9732-F2E8DEF2608F}" type="pres">
      <dgm:prSet presAssocID="{BAFF7DC1-13B9-4332-B35C-B67531A29EE2}" presName="rootComposite1" presStyleCnt="0"/>
      <dgm:spPr/>
    </dgm:pt>
    <dgm:pt modelId="{0531410B-88F9-45E4-A221-C0C3C70A8202}" type="pres">
      <dgm:prSet presAssocID="{BAFF7DC1-13B9-4332-B35C-B67531A29EE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63EC2B-FF01-47A0-B127-ED45EE9BB2BA}" type="pres">
      <dgm:prSet presAssocID="{BAFF7DC1-13B9-4332-B35C-B67531A29EE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BEE40DB-277D-48B1-BAC4-92E2FA71EECE}" type="pres">
      <dgm:prSet presAssocID="{BAFF7DC1-13B9-4332-B35C-B67531A29EE2}" presName="hierChild2" presStyleCnt="0"/>
      <dgm:spPr/>
    </dgm:pt>
    <dgm:pt modelId="{24FBE323-7E74-4E98-8664-9C22C3B058EF}" type="pres">
      <dgm:prSet presAssocID="{64C9F2DA-12F3-4D17-B723-D2050392C9A8}" presName="Name37" presStyleLbl="parChTrans1D2" presStyleIdx="0" presStyleCnt="3"/>
      <dgm:spPr/>
      <dgm:t>
        <a:bodyPr/>
        <a:lstStyle/>
        <a:p>
          <a:endParaRPr lang="en-US"/>
        </a:p>
      </dgm:t>
    </dgm:pt>
    <dgm:pt modelId="{A9D53B42-4197-40D0-86D1-51D816F9FD00}" type="pres">
      <dgm:prSet presAssocID="{16618820-889C-4A20-8312-4D4AA0265C29}" presName="hierRoot2" presStyleCnt="0">
        <dgm:presLayoutVars>
          <dgm:hierBranch val="init"/>
        </dgm:presLayoutVars>
      </dgm:prSet>
      <dgm:spPr/>
    </dgm:pt>
    <dgm:pt modelId="{A79CB53B-5FA8-4C79-9D72-A9AEA25A3D71}" type="pres">
      <dgm:prSet presAssocID="{16618820-889C-4A20-8312-4D4AA0265C29}" presName="rootComposite" presStyleCnt="0"/>
      <dgm:spPr/>
    </dgm:pt>
    <dgm:pt modelId="{1EC9502E-39D3-4F71-AFBC-7F14606A5799}" type="pres">
      <dgm:prSet presAssocID="{16618820-889C-4A20-8312-4D4AA0265C2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99FD0A-3F4A-4215-946C-5E369399D6A8}" type="pres">
      <dgm:prSet presAssocID="{16618820-889C-4A20-8312-4D4AA0265C29}" presName="rootConnector" presStyleLbl="node2" presStyleIdx="0" presStyleCnt="3"/>
      <dgm:spPr/>
      <dgm:t>
        <a:bodyPr/>
        <a:lstStyle/>
        <a:p>
          <a:endParaRPr lang="en-US"/>
        </a:p>
      </dgm:t>
    </dgm:pt>
    <dgm:pt modelId="{64199E3F-B7C1-4D56-953E-91E50B2D78AB}" type="pres">
      <dgm:prSet presAssocID="{16618820-889C-4A20-8312-4D4AA0265C29}" presName="hierChild4" presStyleCnt="0"/>
      <dgm:spPr/>
    </dgm:pt>
    <dgm:pt modelId="{12325A8B-BC51-4C2B-A3F2-C9358E455069}" type="pres">
      <dgm:prSet presAssocID="{16618820-889C-4A20-8312-4D4AA0265C29}" presName="hierChild5" presStyleCnt="0"/>
      <dgm:spPr/>
    </dgm:pt>
    <dgm:pt modelId="{8E0AC52C-9EDB-4F7E-9317-6B4368357F41}" type="pres">
      <dgm:prSet presAssocID="{30A42A7F-0BE5-4830-ADA0-46B1998F2636}" presName="Name37" presStyleLbl="parChTrans1D2" presStyleIdx="1" presStyleCnt="3"/>
      <dgm:spPr/>
      <dgm:t>
        <a:bodyPr/>
        <a:lstStyle/>
        <a:p>
          <a:endParaRPr lang="en-US"/>
        </a:p>
      </dgm:t>
    </dgm:pt>
    <dgm:pt modelId="{1A1A27E0-83D3-4B91-B3C6-9D6AA5C6FC15}" type="pres">
      <dgm:prSet presAssocID="{CE81A83C-ED9A-45B2-9467-D0FF92DEF602}" presName="hierRoot2" presStyleCnt="0">
        <dgm:presLayoutVars>
          <dgm:hierBranch val="init"/>
        </dgm:presLayoutVars>
      </dgm:prSet>
      <dgm:spPr/>
    </dgm:pt>
    <dgm:pt modelId="{D74CB90D-23F8-42BB-B436-8AE18EE4195C}" type="pres">
      <dgm:prSet presAssocID="{CE81A83C-ED9A-45B2-9467-D0FF92DEF602}" presName="rootComposite" presStyleCnt="0"/>
      <dgm:spPr/>
    </dgm:pt>
    <dgm:pt modelId="{CEA84511-444F-4FFD-B7DF-9F916EABC759}" type="pres">
      <dgm:prSet presAssocID="{CE81A83C-ED9A-45B2-9467-D0FF92DEF60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0F6861-6832-4C99-987E-6A1B029F5345}" type="pres">
      <dgm:prSet presAssocID="{CE81A83C-ED9A-45B2-9467-D0FF92DEF602}" presName="rootConnector" presStyleLbl="node2" presStyleIdx="1" presStyleCnt="3"/>
      <dgm:spPr/>
      <dgm:t>
        <a:bodyPr/>
        <a:lstStyle/>
        <a:p>
          <a:endParaRPr lang="en-US"/>
        </a:p>
      </dgm:t>
    </dgm:pt>
    <dgm:pt modelId="{0D8A1EC7-2E8A-4242-B243-1CF547DB5AEE}" type="pres">
      <dgm:prSet presAssocID="{CE81A83C-ED9A-45B2-9467-D0FF92DEF602}" presName="hierChild4" presStyleCnt="0"/>
      <dgm:spPr/>
    </dgm:pt>
    <dgm:pt modelId="{2376979B-03CA-4F3D-806E-2490F70490F3}" type="pres">
      <dgm:prSet presAssocID="{CE81A83C-ED9A-45B2-9467-D0FF92DEF602}" presName="hierChild5" presStyleCnt="0"/>
      <dgm:spPr/>
    </dgm:pt>
    <dgm:pt modelId="{059E1CBB-366B-4CF7-B80A-917995E470E9}" type="pres">
      <dgm:prSet presAssocID="{FEDEA40A-9301-4BD8-A169-A137ACDCF8CA}" presName="Name37" presStyleLbl="parChTrans1D2" presStyleIdx="2" presStyleCnt="3"/>
      <dgm:spPr/>
      <dgm:t>
        <a:bodyPr/>
        <a:lstStyle/>
        <a:p>
          <a:endParaRPr lang="en-US"/>
        </a:p>
      </dgm:t>
    </dgm:pt>
    <dgm:pt modelId="{6A11A649-0303-4062-BA80-F50E09DE83AD}" type="pres">
      <dgm:prSet presAssocID="{B27DA8C7-BFBA-491B-A2D1-1079FE2654A4}" presName="hierRoot2" presStyleCnt="0">
        <dgm:presLayoutVars>
          <dgm:hierBranch val="init"/>
        </dgm:presLayoutVars>
      </dgm:prSet>
      <dgm:spPr/>
    </dgm:pt>
    <dgm:pt modelId="{CB0DEE9C-9FD1-4453-B5FA-93BAFF32E340}" type="pres">
      <dgm:prSet presAssocID="{B27DA8C7-BFBA-491B-A2D1-1079FE2654A4}" presName="rootComposite" presStyleCnt="0"/>
      <dgm:spPr/>
    </dgm:pt>
    <dgm:pt modelId="{B162619B-D823-417B-B9BE-6B910AF34A12}" type="pres">
      <dgm:prSet presAssocID="{B27DA8C7-BFBA-491B-A2D1-1079FE2654A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308B76-D5A7-4A74-B1E9-9F5309A16180}" type="pres">
      <dgm:prSet presAssocID="{B27DA8C7-BFBA-491B-A2D1-1079FE2654A4}" presName="rootConnector" presStyleLbl="node2" presStyleIdx="2" presStyleCnt="3"/>
      <dgm:spPr/>
      <dgm:t>
        <a:bodyPr/>
        <a:lstStyle/>
        <a:p>
          <a:endParaRPr lang="en-US"/>
        </a:p>
      </dgm:t>
    </dgm:pt>
    <dgm:pt modelId="{F432D232-FFF9-46D9-813F-869A92AF6A68}" type="pres">
      <dgm:prSet presAssocID="{B27DA8C7-BFBA-491B-A2D1-1079FE2654A4}" presName="hierChild4" presStyleCnt="0"/>
      <dgm:spPr/>
    </dgm:pt>
    <dgm:pt modelId="{897DBA98-2495-45DB-B22D-D31C4BDF0516}" type="pres">
      <dgm:prSet presAssocID="{B27DA8C7-BFBA-491B-A2D1-1079FE2654A4}" presName="hierChild5" presStyleCnt="0"/>
      <dgm:spPr/>
    </dgm:pt>
    <dgm:pt modelId="{8177F5CD-162B-47A0-B6D3-BDA111408E86}" type="pres">
      <dgm:prSet presAssocID="{BAFF7DC1-13B9-4332-B35C-B67531A29EE2}" presName="hierChild3" presStyleCnt="0"/>
      <dgm:spPr/>
    </dgm:pt>
  </dgm:ptLst>
  <dgm:cxnLst>
    <dgm:cxn modelId="{BA1A2C8A-6DA3-4B43-853A-10F79820860D}" type="presOf" srcId="{B27DA8C7-BFBA-491B-A2D1-1079FE2654A4}" destId="{84308B76-D5A7-4A74-B1E9-9F5309A16180}" srcOrd="1" destOrd="0" presId="urn:microsoft.com/office/officeart/2005/8/layout/orgChart1"/>
    <dgm:cxn modelId="{D736A841-4490-45B9-A8ED-234F5699EFE5}" type="presOf" srcId="{CE81A83C-ED9A-45B2-9467-D0FF92DEF602}" destId="{CEA84511-444F-4FFD-B7DF-9F916EABC759}" srcOrd="0" destOrd="0" presId="urn:microsoft.com/office/officeart/2005/8/layout/orgChart1"/>
    <dgm:cxn modelId="{7C154521-B6C7-45BD-936D-77C6AF132114}" srcId="{BAFF7DC1-13B9-4332-B35C-B67531A29EE2}" destId="{16618820-889C-4A20-8312-4D4AA0265C29}" srcOrd="0" destOrd="0" parTransId="{64C9F2DA-12F3-4D17-B723-D2050392C9A8}" sibTransId="{7B98B898-3CAB-42C1-8FE4-12B4EF94D1C2}"/>
    <dgm:cxn modelId="{9209C46A-CA40-4B0C-AC89-F64DC602BA3F}" type="presOf" srcId="{BAFF7DC1-13B9-4332-B35C-B67531A29EE2}" destId="{0531410B-88F9-45E4-A221-C0C3C70A8202}" srcOrd="0" destOrd="0" presId="urn:microsoft.com/office/officeart/2005/8/layout/orgChart1"/>
    <dgm:cxn modelId="{09F2304E-C4B8-4469-88C6-B5DE322B1A13}" type="presOf" srcId="{CA651D9B-7137-483B-AB83-DD50D87439D3}" destId="{854C7281-BA02-408B-8A4E-DBFAEAEDD406}" srcOrd="0" destOrd="0" presId="urn:microsoft.com/office/officeart/2005/8/layout/orgChart1"/>
    <dgm:cxn modelId="{9119C806-EB28-43B6-B25A-1D99453130A4}" type="presOf" srcId="{BAFF7DC1-13B9-4332-B35C-B67531A29EE2}" destId="{DC63EC2B-FF01-47A0-B127-ED45EE9BB2BA}" srcOrd="1" destOrd="0" presId="urn:microsoft.com/office/officeart/2005/8/layout/orgChart1"/>
    <dgm:cxn modelId="{16BCD542-9E34-4EDF-A279-1616D2652036}" srcId="{BAFF7DC1-13B9-4332-B35C-B67531A29EE2}" destId="{B27DA8C7-BFBA-491B-A2D1-1079FE2654A4}" srcOrd="2" destOrd="0" parTransId="{FEDEA40A-9301-4BD8-A169-A137ACDCF8CA}" sibTransId="{00C7A18A-8E7F-4BE3-9803-58AB2FDE0DE2}"/>
    <dgm:cxn modelId="{F72DA7C5-AB1E-43E4-AAE0-C7E19FB22D42}" type="presOf" srcId="{FEDEA40A-9301-4BD8-A169-A137ACDCF8CA}" destId="{059E1CBB-366B-4CF7-B80A-917995E470E9}" srcOrd="0" destOrd="0" presId="urn:microsoft.com/office/officeart/2005/8/layout/orgChart1"/>
    <dgm:cxn modelId="{892B5F5A-A7EA-4888-A418-4223BA499FB1}" srcId="{CA651D9B-7137-483B-AB83-DD50D87439D3}" destId="{BAFF7DC1-13B9-4332-B35C-B67531A29EE2}" srcOrd="0" destOrd="0" parTransId="{C3B31579-B333-4F6E-8D29-722AAE85702E}" sibTransId="{4C3D834D-FFD3-4DB0-8C8E-6B7B537E6E06}"/>
    <dgm:cxn modelId="{14814BA4-4394-449C-97D0-DCD933CEB60C}" type="presOf" srcId="{64C9F2DA-12F3-4D17-B723-D2050392C9A8}" destId="{24FBE323-7E74-4E98-8664-9C22C3B058EF}" srcOrd="0" destOrd="0" presId="urn:microsoft.com/office/officeart/2005/8/layout/orgChart1"/>
    <dgm:cxn modelId="{D82E572B-AB36-4EFC-A42B-89D4D93386B6}" type="presOf" srcId="{16618820-889C-4A20-8312-4D4AA0265C29}" destId="{1EC9502E-39D3-4F71-AFBC-7F14606A5799}" srcOrd="0" destOrd="0" presId="urn:microsoft.com/office/officeart/2005/8/layout/orgChart1"/>
    <dgm:cxn modelId="{6AE310F1-B659-4C9C-9686-E97D0E076E13}" type="presOf" srcId="{16618820-889C-4A20-8312-4D4AA0265C29}" destId="{6799FD0A-3F4A-4215-946C-5E369399D6A8}" srcOrd="1" destOrd="0" presId="urn:microsoft.com/office/officeart/2005/8/layout/orgChart1"/>
    <dgm:cxn modelId="{9A37304D-ACF1-4B34-9AE9-E6CDF90C3FC6}" type="presOf" srcId="{CE81A83C-ED9A-45B2-9467-D0FF92DEF602}" destId="{320F6861-6832-4C99-987E-6A1B029F5345}" srcOrd="1" destOrd="0" presId="urn:microsoft.com/office/officeart/2005/8/layout/orgChart1"/>
    <dgm:cxn modelId="{A49A3138-4D46-45B5-A3A5-EAE8A29A64EB}" type="presOf" srcId="{30A42A7F-0BE5-4830-ADA0-46B1998F2636}" destId="{8E0AC52C-9EDB-4F7E-9317-6B4368357F41}" srcOrd="0" destOrd="0" presId="urn:microsoft.com/office/officeart/2005/8/layout/orgChart1"/>
    <dgm:cxn modelId="{EDF8046B-D74A-48DD-AFB8-084863B62C00}" type="presOf" srcId="{B27DA8C7-BFBA-491B-A2D1-1079FE2654A4}" destId="{B162619B-D823-417B-B9BE-6B910AF34A12}" srcOrd="0" destOrd="0" presId="urn:microsoft.com/office/officeart/2005/8/layout/orgChart1"/>
    <dgm:cxn modelId="{963DD28D-BFEE-43A3-95AE-86539BF71329}" srcId="{BAFF7DC1-13B9-4332-B35C-B67531A29EE2}" destId="{CE81A83C-ED9A-45B2-9467-D0FF92DEF602}" srcOrd="1" destOrd="0" parTransId="{30A42A7F-0BE5-4830-ADA0-46B1998F2636}" sibTransId="{34992794-225D-486E-98F3-81567D3ED73F}"/>
    <dgm:cxn modelId="{C43AD1B9-C966-43FA-A94A-5ABE455323DA}" type="presParOf" srcId="{854C7281-BA02-408B-8A4E-DBFAEAEDD406}" destId="{C07AFF7A-4712-4154-951A-836173F2B147}" srcOrd="0" destOrd="0" presId="urn:microsoft.com/office/officeart/2005/8/layout/orgChart1"/>
    <dgm:cxn modelId="{9DD5DBFE-3276-48EB-8AA4-4219F854F809}" type="presParOf" srcId="{C07AFF7A-4712-4154-951A-836173F2B147}" destId="{9D2CE610-C83A-4B23-9732-F2E8DEF2608F}" srcOrd="0" destOrd="0" presId="urn:microsoft.com/office/officeart/2005/8/layout/orgChart1"/>
    <dgm:cxn modelId="{419C1B6C-0EBD-4EEC-ABD0-E27B5DFF10D3}" type="presParOf" srcId="{9D2CE610-C83A-4B23-9732-F2E8DEF2608F}" destId="{0531410B-88F9-45E4-A221-C0C3C70A8202}" srcOrd="0" destOrd="0" presId="urn:microsoft.com/office/officeart/2005/8/layout/orgChart1"/>
    <dgm:cxn modelId="{95611607-0B17-4DD0-840B-6B7AB0E01499}" type="presParOf" srcId="{9D2CE610-C83A-4B23-9732-F2E8DEF2608F}" destId="{DC63EC2B-FF01-47A0-B127-ED45EE9BB2BA}" srcOrd="1" destOrd="0" presId="urn:microsoft.com/office/officeart/2005/8/layout/orgChart1"/>
    <dgm:cxn modelId="{B7E06D7B-8877-4E8C-8FC9-F2BD80606E64}" type="presParOf" srcId="{C07AFF7A-4712-4154-951A-836173F2B147}" destId="{BBEE40DB-277D-48B1-BAC4-92E2FA71EECE}" srcOrd="1" destOrd="0" presId="urn:microsoft.com/office/officeart/2005/8/layout/orgChart1"/>
    <dgm:cxn modelId="{1F49A3F4-9299-455E-8F08-051B48740C5C}" type="presParOf" srcId="{BBEE40DB-277D-48B1-BAC4-92E2FA71EECE}" destId="{24FBE323-7E74-4E98-8664-9C22C3B058EF}" srcOrd="0" destOrd="0" presId="urn:microsoft.com/office/officeart/2005/8/layout/orgChart1"/>
    <dgm:cxn modelId="{7CDFFDD4-48B6-4AD9-BD4F-427222CAAF5A}" type="presParOf" srcId="{BBEE40DB-277D-48B1-BAC4-92E2FA71EECE}" destId="{A9D53B42-4197-40D0-86D1-51D816F9FD00}" srcOrd="1" destOrd="0" presId="urn:microsoft.com/office/officeart/2005/8/layout/orgChart1"/>
    <dgm:cxn modelId="{2991B0C6-B2B5-4683-BD9A-48639C7B3C2C}" type="presParOf" srcId="{A9D53B42-4197-40D0-86D1-51D816F9FD00}" destId="{A79CB53B-5FA8-4C79-9D72-A9AEA25A3D71}" srcOrd="0" destOrd="0" presId="urn:microsoft.com/office/officeart/2005/8/layout/orgChart1"/>
    <dgm:cxn modelId="{EB3FA55F-2226-4F50-8A7C-9F32681028F5}" type="presParOf" srcId="{A79CB53B-5FA8-4C79-9D72-A9AEA25A3D71}" destId="{1EC9502E-39D3-4F71-AFBC-7F14606A5799}" srcOrd="0" destOrd="0" presId="urn:microsoft.com/office/officeart/2005/8/layout/orgChart1"/>
    <dgm:cxn modelId="{5C3C7716-7457-4977-984B-741302579BF0}" type="presParOf" srcId="{A79CB53B-5FA8-4C79-9D72-A9AEA25A3D71}" destId="{6799FD0A-3F4A-4215-946C-5E369399D6A8}" srcOrd="1" destOrd="0" presId="urn:microsoft.com/office/officeart/2005/8/layout/orgChart1"/>
    <dgm:cxn modelId="{9725E593-3AF0-4D46-AD2C-B2058E6EDF1D}" type="presParOf" srcId="{A9D53B42-4197-40D0-86D1-51D816F9FD00}" destId="{64199E3F-B7C1-4D56-953E-91E50B2D78AB}" srcOrd="1" destOrd="0" presId="urn:microsoft.com/office/officeart/2005/8/layout/orgChart1"/>
    <dgm:cxn modelId="{235E5043-2E35-4BDF-9997-3E61166C2C6B}" type="presParOf" srcId="{A9D53B42-4197-40D0-86D1-51D816F9FD00}" destId="{12325A8B-BC51-4C2B-A3F2-C9358E455069}" srcOrd="2" destOrd="0" presId="urn:microsoft.com/office/officeart/2005/8/layout/orgChart1"/>
    <dgm:cxn modelId="{2FBE3FDA-19CB-4A06-A4C6-DB9BDDF1FAC8}" type="presParOf" srcId="{BBEE40DB-277D-48B1-BAC4-92E2FA71EECE}" destId="{8E0AC52C-9EDB-4F7E-9317-6B4368357F41}" srcOrd="2" destOrd="0" presId="urn:microsoft.com/office/officeart/2005/8/layout/orgChart1"/>
    <dgm:cxn modelId="{B796E509-F197-4DC6-A427-F8DD691BF255}" type="presParOf" srcId="{BBEE40DB-277D-48B1-BAC4-92E2FA71EECE}" destId="{1A1A27E0-83D3-4B91-B3C6-9D6AA5C6FC15}" srcOrd="3" destOrd="0" presId="urn:microsoft.com/office/officeart/2005/8/layout/orgChart1"/>
    <dgm:cxn modelId="{BD7F90D0-3197-4CCC-8E20-B545674780B6}" type="presParOf" srcId="{1A1A27E0-83D3-4B91-B3C6-9D6AA5C6FC15}" destId="{D74CB90D-23F8-42BB-B436-8AE18EE4195C}" srcOrd="0" destOrd="0" presId="urn:microsoft.com/office/officeart/2005/8/layout/orgChart1"/>
    <dgm:cxn modelId="{A35B84CC-3D7A-4DA1-95A8-088D348CCDE1}" type="presParOf" srcId="{D74CB90D-23F8-42BB-B436-8AE18EE4195C}" destId="{CEA84511-444F-4FFD-B7DF-9F916EABC759}" srcOrd="0" destOrd="0" presId="urn:microsoft.com/office/officeart/2005/8/layout/orgChart1"/>
    <dgm:cxn modelId="{E1C1C4C1-F711-48A4-86C5-A99553276B41}" type="presParOf" srcId="{D74CB90D-23F8-42BB-B436-8AE18EE4195C}" destId="{320F6861-6832-4C99-987E-6A1B029F5345}" srcOrd="1" destOrd="0" presId="urn:microsoft.com/office/officeart/2005/8/layout/orgChart1"/>
    <dgm:cxn modelId="{3B2D883B-0592-4E39-8B7F-1FC61BFBCB4F}" type="presParOf" srcId="{1A1A27E0-83D3-4B91-B3C6-9D6AA5C6FC15}" destId="{0D8A1EC7-2E8A-4242-B243-1CF547DB5AEE}" srcOrd="1" destOrd="0" presId="urn:microsoft.com/office/officeart/2005/8/layout/orgChart1"/>
    <dgm:cxn modelId="{200E989E-906A-4F27-B671-8DC5132A1900}" type="presParOf" srcId="{1A1A27E0-83D3-4B91-B3C6-9D6AA5C6FC15}" destId="{2376979B-03CA-4F3D-806E-2490F70490F3}" srcOrd="2" destOrd="0" presId="urn:microsoft.com/office/officeart/2005/8/layout/orgChart1"/>
    <dgm:cxn modelId="{51DFE3FF-7E93-404D-A71A-2FE3D40F623D}" type="presParOf" srcId="{BBEE40DB-277D-48B1-BAC4-92E2FA71EECE}" destId="{059E1CBB-366B-4CF7-B80A-917995E470E9}" srcOrd="4" destOrd="0" presId="urn:microsoft.com/office/officeart/2005/8/layout/orgChart1"/>
    <dgm:cxn modelId="{327E2740-79DA-4DC0-82AC-45DAABC3EF8B}" type="presParOf" srcId="{BBEE40DB-277D-48B1-BAC4-92E2FA71EECE}" destId="{6A11A649-0303-4062-BA80-F50E09DE83AD}" srcOrd="5" destOrd="0" presId="urn:microsoft.com/office/officeart/2005/8/layout/orgChart1"/>
    <dgm:cxn modelId="{4C31F26D-1552-4777-B620-73DA04A84FF6}" type="presParOf" srcId="{6A11A649-0303-4062-BA80-F50E09DE83AD}" destId="{CB0DEE9C-9FD1-4453-B5FA-93BAFF32E340}" srcOrd="0" destOrd="0" presId="urn:microsoft.com/office/officeart/2005/8/layout/orgChart1"/>
    <dgm:cxn modelId="{C9028B27-AC63-4971-8133-5314F34FB03A}" type="presParOf" srcId="{CB0DEE9C-9FD1-4453-B5FA-93BAFF32E340}" destId="{B162619B-D823-417B-B9BE-6B910AF34A12}" srcOrd="0" destOrd="0" presId="urn:microsoft.com/office/officeart/2005/8/layout/orgChart1"/>
    <dgm:cxn modelId="{C4150828-97B1-40A0-BABE-078145B68154}" type="presParOf" srcId="{CB0DEE9C-9FD1-4453-B5FA-93BAFF32E340}" destId="{84308B76-D5A7-4A74-B1E9-9F5309A16180}" srcOrd="1" destOrd="0" presId="urn:microsoft.com/office/officeart/2005/8/layout/orgChart1"/>
    <dgm:cxn modelId="{6762E242-54F3-4E97-9DA1-4F004DC5E18E}" type="presParOf" srcId="{6A11A649-0303-4062-BA80-F50E09DE83AD}" destId="{F432D232-FFF9-46D9-813F-869A92AF6A68}" srcOrd="1" destOrd="0" presId="urn:microsoft.com/office/officeart/2005/8/layout/orgChart1"/>
    <dgm:cxn modelId="{22D46813-ED4D-44EB-A30D-6584FEEE6CE2}" type="presParOf" srcId="{6A11A649-0303-4062-BA80-F50E09DE83AD}" destId="{897DBA98-2495-45DB-B22D-D31C4BDF0516}" srcOrd="2" destOrd="0" presId="urn:microsoft.com/office/officeart/2005/8/layout/orgChart1"/>
    <dgm:cxn modelId="{695D99F9-571E-43C6-B8DF-3B0DF2993B7C}" type="presParOf" srcId="{C07AFF7A-4712-4154-951A-836173F2B147}" destId="{8177F5CD-162B-47A0-B6D3-BDA111408E86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26E3E0-1456-4F2B-B001-3AEC1E88DD69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5179D8-199D-47FE-9014-66D0BD14520F}">
      <dgm:prSet phldrT="[Text]" custT="1"/>
      <dgm:spPr/>
      <dgm:t>
        <a:bodyPr/>
        <a:lstStyle/>
        <a:p>
          <a:r>
            <a:rPr lang="en-US" sz="6000" dirty="0" smtClean="0"/>
            <a:t>Offsets</a:t>
          </a:r>
          <a:endParaRPr lang="en-US" sz="6000" dirty="0"/>
        </a:p>
      </dgm:t>
    </dgm:pt>
    <dgm:pt modelId="{8D404F41-050F-4DCD-9321-07DD9BD342EA}" type="parTrans" cxnId="{C586D687-7C0D-44B1-9265-2202B523FAF5}">
      <dgm:prSet/>
      <dgm:spPr/>
      <dgm:t>
        <a:bodyPr/>
        <a:lstStyle/>
        <a:p>
          <a:endParaRPr lang="en-US"/>
        </a:p>
      </dgm:t>
    </dgm:pt>
    <dgm:pt modelId="{0C123365-E34F-4EBC-A456-4D0C5DECA049}" type="sibTrans" cxnId="{C586D687-7C0D-44B1-9265-2202B523FAF5}">
      <dgm:prSet/>
      <dgm:spPr/>
      <dgm:t>
        <a:bodyPr/>
        <a:lstStyle/>
        <a:p>
          <a:endParaRPr lang="en-US"/>
        </a:p>
      </dgm:t>
    </dgm:pt>
    <dgm:pt modelId="{604110F0-D831-49CA-8AD5-C305E17BA6E4}">
      <dgm:prSet phldrT="[Text]" custT="1"/>
      <dgm:spPr/>
      <dgm:t>
        <a:bodyPr/>
        <a:lstStyle/>
        <a:p>
          <a:r>
            <a:rPr lang="en-US" sz="3200" dirty="0" err="1" smtClean="0"/>
            <a:t>Parpendicular</a:t>
          </a:r>
          <a:r>
            <a:rPr lang="en-US" sz="3200" dirty="0" smtClean="0"/>
            <a:t> </a:t>
          </a:r>
        </a:p>
        <a:p>
          <a:r>
            <a:rPr lang="en-US" sz="3200" dirty="0" smtClean="0"/>
            <a:t>offsets</a:t>
          </a:r>
          <a:endParaRPr lang="en-US" sz="3200" dirty="0"/>
        </a:p>
      </dgm:t>
    </dgm:pt>
    <dgm:pt modelId="{FAFA1051-2969-4007-BA8D-D5C1EDBEDBA6}" type="parTrans" cxnId="{B361CBC1-4989-4216-9B21-BDBF37401DC3}">
      <dgm:prSet/>
      <dgm:spPr/>
      <dgm:t>
        <a:bodyPr/>
        <a:lstStyle/>
        <a:p>
          <a:endParaRPr lang="en-US"/>
        </a:p>
      </dgm:t>
    </dgm:pt>
    <dgm:pt modelId="{81A6CF4F-19E3-469D-A859-4F89AE9E587B}" type="sibTrans" cxnId="{B361CBC1-4989-4216-9B21-BDBF37401DC3}">
      <dgm:prSet/>
      <dgm:spPr/>
      <dgm:t>
        <a:bodyPr/>
        <a:lstStyle/>
        <a:p>
          <a:endParaRPr lang="en-US"/>
        </a:p>
      </dgm:t>
    </dgm:pt>
    <dgm:pt modelId="{8FF0B0F2-0485-4354-AA58-AF19ED891A3F}">
      <dgm:prSet phldrT="[Text]" custT="1"/>
      <dgm:spPr/>
      <dgm:t>
        <a:bodyPr/>
        <a:lstStyle/>
        <a:p>
          <a:r>
            <a:rPr lang="en-US" sz="3200" dirty="0" smtClean="0"/>
            <a:t>Oblique</a:t>
          </a:r>
        </a:p>
        <a:p>
          <a:r>
            <a:rPr lang="en-US" sz="3200" dirty="0" smtClean="0"/>
            <a:t>offsets</a:t>
          </a:r>
          <a:endParaRPr lang="en-US" sz="3200" dirty="0"/>
        </a:p>
      </dgm:t>
    </dgm:pt>
    <dgm:pt modelId="{E33F0055-AC58-4695-8C51-2F25F5AD9C0E}" type="parTrans" cxnId="{5418F0DA-ED3A-418C-A741-BC3E775E7350}">
      <dgm:prSet/>
      <dgm:spPr/>
      <dgm:t>
        <a:bodyPr/>
        <a:lstStyle/>
        <a:p>
          <a:endParaRPr lang="en-US"/>
        </a:p>
      </dgm:t>
    </dgm:pt>
    <dgm:pt modelId="{12FEB6B8-100F-430C-BAEC-E37AB92A1037}" type="sibTrans" cxnId="{5418F0DA-ED3A-418C-A741-BC3E775E7350}">
      <dgm:prSet/>
      <dgm:spPr/>
      <dgm:t>
        <a:bodyPr/>
        <a:lstStyle/>
        <a:p>
          <a:endParaRPr lang="en-US"/>
        </a:p>
      </dgm:t>
    </dgm:pt>
    <dgm:pt modelId="{685B29F6-F55C-471E-A637-82FB0D4DD873}" type="pres">
      <dgm:prSet presAssocID="{9726E3E0-1456-4F2B-B001-3AEC1E88DD6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2C640D-7EA1-4AAB-A23B-A50AB424B7CB}" type="pres">
      <dgm:prSet presAssocID="{0B5179D8-199D-47FE-9014-66D0BD14520F}" presName="root1" presStyleCnt="0"/>
      <dgm:spPr/>
    </dgm:pt>
    <dgm:pt modelId="{FDADF3B7-DF04-4B2B-8894-04E43CDF9AFA}" type="pres">
      <dgm:prSet presAssocID="{0B5179D8-199D-47FE-9014-66D0BD14520F}" presName="LevelOneTextNode" presStyleLbl="node0" presStyleIdx="0" presStyleCnt="1" custLinFactNeighborX="-97" custLinFactNeighborY="-42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E8E2C9-9FEF-459A-BEE9-1B6CDF6BD053}" type="pres">
      <dgm:prSet presAssocID="{0B5179D8-199D-47FE-9014-66D0BD14520F}" presName="level2hierChild" presStyleCnt="0"/>
      <dgm:spPr/>
    </dgm:pt>
    <dgm:pt modelId="{C68DB3BF-86AE-4F5F-8EE0-6857E46CE4C5}" type="pres">
      <dgm:prSet presAssocID="{FAFA1051-2969-4007-BA8D-D5C1EDBEDBA6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33A785EA-8442-416A-8D0D-EFD410667E74}" type="pres">
      <dgm:prSet presAssocID="{FAFA1051-2969-4007-BA8D-D5C1EDBEDBA6}" presName="connTx" presStyleLbl="parChTrans1D2" presStyleIdx="0" presStyleCnt="2"/>
      <dgm:spPr/>
      <dgm:t>
        <a:bodyPr/>
        <a:lstStyle/>
        <a:p>
          <a:endParaRPr lang="en-US"/>
        </a:p>
      </dgm:t>
    </dgm:pt>
    <dgm:pt modelId="{9E77129D-F20F-40CC-9ED1-68C526EE1A07}" type="pres">
      <dgm:prSet presAssocID="{604110F0-D831-49CA-8AD5-C305E17BA6E4}" presName="root2" presStyleCnt="0"/>
      <dgm:spPr/>
    </dgm:pt>
    <dgm:pt modelId="{8C967A15-10CB-441C-8D84-18E97906B1B3}" type="pres">
      <dgm:prSet presAssocID="{604110F0-D831-49CA-8AD5-C305E17BA6E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68953F-46CB-4232-8696-B6636187123B}" type="pres">
      <dgm:prSet presAssocID="{604110F0-D831-49CA-8AD5-C305E17BA6E4}" presName="level3hierChild" presStyleCnt="0"/>
      <dgm:spPr/>
    </dgm:pt>
    <dgm:pt modelId="{2E6D2B87-9454-4B21-9F7B-996B05AFDDFD}" type="pres">
      <dgm:prSet presAssocID="{E33F0055-AC58-4695-8C51-2F25F5AD9C0E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AA7301AB-24E9-44A4-88F7-3E49D5E4C5D6}" type="pres">
      <dgm:prSet presAssocID="{E33F0055-AC58-4695-8C51-2F25F5AD9C0E}" presName="connTx" presStyleLbl="parChTrans1D2" presStyleIdx="1" presStyleCnt="2"/>
      <dgm:spPr/>
      <dgm:t>
        <a:bodyPr/>
        <a:lstStyle/>
        <a:p>
          <a:endParaRPr lang="en-US"/>
        </a:p>
      </dgm:t>
    </dgm:pt>
    <dgm:pt modelId="{37F73CCD-2129-4F23-8BF7-FB3FADA07A40}" type="pres">
      <dgm:prSet presAssocID="{8FF0B0F2-0485-4354-AA58-AF19ED891A3F}" presName="root2" presStyleCnt="0"/>
      <dgm:spPr/>
    </dgm:pt>
    <dgm:pt modelId="{741BCB7A-B300-4818-A98D-3C1236AD6FB5}" type="pres">
      <dgm:prSet presAssocID="{8FF0B0F2-0485-4354-AA58-AF19ED891A3F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1B2776-A143-4BE8-9CDD-547B8A51193A}" type="pres">
      <dgm:prSet presAssocID="{8FF0B0F2-0485-4354-AA58-AF19ED891A3F}" presName="level3hierChild" presStyleCnt="0"/>
      <dgm:spPr/>
    </dgm:pt>
  </dgm:ptLst>
  <dgm:cxnLst>
    <dgm:cxn modelId="{C102466A-D729-49D4-AACC-3485E5FCC0BB}" type="presOf" srcId="{FAFA1051-2969-4007-BA8D-D5C1EDBEDBA6}" destId="{C68DB3BF-86AE-4F5F-8EE0-6857E46CE4C5}" srcOrd="0" destOrd="0" presId="urn:microsoft.com/office/officeart/2005/8/layout/hierarchy2"/>
    <dgm:cxn modelId="{44AA41D7-CAA1-401D-9A53-09766A40C549}" type="presOf" srcId="{9726E3E0-1456-4F2B-B001-3AEC1E88DD69}" destId="{685B29F6-F55C-471E-A637-82FB0D4DD873}" srcOrd="0" destOrd="0" presId="urn:microsoft.com/office/officeart/2005/8/layout/hierarchy2"/>
    <dgm:cxn modelId="{81E4CCFE-F00D-4624-A109-C53BA49DF153}" type="presOf" srcId="{8FF0B0F2-0485-4354-AA58-AF19ED891A3F}" destId="{741BCB7A-B300-4818-A98D-3C1236AD6FB5}" srcOrd="0" destOrd="0" presId="urn:microsoft.com/office/officeart/2005/8/layout/hierarchy2"/>
    <dgm:cxn modelId="{381B75E3-D4D8-4D92-BD2B-051B5F27E5FE}" type="presOf" srcId="{FAFA1051-2969-4007-BA8D-D5C1EDBEDBA6}" destId="{33A785EA-8442-416A-8D0D-EFD410667E74}" srcOrd="1" destOrd="0" presId="urn:microsoft.com/office/officeart/2005/8/layout/hierarchy2"/>
    <dgm:cxn modelId="{C586D687-7C0D-44B1-9265-2202B523FAF5}" srcId="{9726E3E0-1456-4F2B-B001-3AEC1E88DD69}" destId="{0B5179D8-199D-47FE-9014-66D0BD14520F}" srcOrd="0" destOrd="0" parTransId="{8D404F41-050F-4DCD-9321-07DD9BD342EA}" sibTransId="{0C123365-E34F-4EBC-A456-4D0C5DECA049}"/>
    <dgm:cxn modelId="{37C76587-8D6A-4F55-B5A2-76F024C579E5}" type="presOf" srcId="{E33F0055-AC58-4695-8C51-2F25F5AD9C0E}" destId="{2E6D2B87-9454-4B21-9F7B-996B05AFDDFD}" srcOrd="0" destOrd="0" presId="urn:microsoft.com/office/officeart/2005/8/layout/hierarchy2"/>
    <dgm:cxn modelId="{8B134F6E-A1AB-4DE8-9A7F-C5F2900944F7}" type="presOf" srcId="{E33F0055-AC58-4695-8C51-2F25F5AD9C0E}" destId="{AA7301AB-24E9-44A4-88F7-3E49D5E4C5D6}" srcOrd="1" destOrd="0" presId="urn:microsoft.com/office/officeart/2005/8/layout/hierarchy2"/>
    <dgm:cxn modelId="{CC3843F5-003A-4A73-9FF7-50BD4E965C74}" type="presOf" srcId="{604110F0-D831-49CA-8AD5-C305E17BA6E4}" destId="{8C967A15-10CB-441C-8D84-18E97906B1B3}" srcOrd="0" destOrd="0" presId="urn:microsoft.com/office/officeart/2005/8/layout/hierarchy2"/>
    <dgm:cxn modelId="{5418F0DA-ED3A-418C-A741-BC3E775E7350}" srcId="{0B5179D8-199D-47FE-9014-66D0BD14520F}" destId="{8FF0B0F2-0485-4354-AA58-AF19ED891A3F}" srcOrd="1" destOrd="0" parTransId="{E33F0055-AC58-4695-8C51-2F25F5AD9C0E}" sibTransId="{12FEB6B8-100F-430C-BAEC-E37AB92A1037}"/>
    <dgm:cxn modelId="{E173F2D5-9B9C-46BE-9260-7492AB1EE5C5}" type="presOf" srcId="{0B5179D8-199D-47FE-9014-66D0BD14520F}" destId="{FDADF3B7-DF04-4B2B-8894-04E43CDF9AFA}" srcOrd="0" destOrd="0" presId="urn:microsoft.com/office/officeart/2005/8/layout/hierarchy2"/>
    <dgm:cxn modelId="{B361CBC1-4989-4216-9B21-BDBF37401DC3}" srcId="{0B5179D8-199D-47FE-9014-66D0BD14520F}" destId="{604110F0-D831-49CA-8AD5-C305E17BA6E4}" srcOrd="0" destOrd="0" parTransId="{FAFA1051-2969-4007-BA8D-D5C1EDBEDBA6}" sibTransId="{81A6CF4F-19E3-469D-A859-4F89AE9E587B}"/>
    <dgm:cxn modelId="{7D474684-7A74-4FCD-94E6-BE360AD1BB89}" type="presParOf" srcId="{685B29F6-F55C-471E-A637-82FB0D4DD873}" destId="{A62C640D-7EA1-4AAB-A23B-A50AB424B7CB}" srcOrd="0" destOrd="0" presId="urn:microsoft.com/office/officeart/2005/8/layout/hierarchy2"/>
    <dgm:cxn modelId="{7217E17D-7C7B-4750-B432-D1F00D600659}" type="presParOf" srcId="{A62C640D-7EA1-4AAB-A23B-A50AB424B7CB}" destId="{FDADF3B7-DF04-4B2B-8894-04E43CDF9AFA}" srcOrd="0" destOrd="0" presId="urn:microsoft.com/office/officeart/2005/8/layout/hierarchy2"/>
    <dgm:cxn modelId="{E9DFF750-678A-49D0-9E2A-B009CD4FC3DE}" type="presParOf" srcId="{A62C640D-7EA1-4AAB-A23B-A50AB424B7CB}" destId="{DFE8E2C9-9FEF-459A-BEE9-1B6CDF6BD053}" srcOrd="1" destOrd="0" presId="urn:microsoft.com/office/officeart/2005/8/layout/hierarchy2"/>
    <dgm:cxn modelId="{982E35A2-95D8-4357-9EE2-A9A0C163FCEF}" type="presParOf" srcId="{DFE8E2C9-9FEF-459A-BEE9-1B6CDF6BD053}" destId="{C68DB3BF-86AE-4F5F-8EE0-6857E46CE4C5}" srcOrd="0" destOrd="0" presId="urn:microsoft.com/office/officeart/2005/8/layout/hierarchy2"/>
    <dgm:cxn modelId="{26B5BA80-A74C-4400-8624-397E88795E01}" type="presParOf" srcId="{C68DB3BF-86AE-4F5F-8EE0-6857E46CE4C5}" destId="{33A785EA-8442-416A-8D0D-EFD410667E74}" srcOrd="0" destOrd="0" presId="urn:microsoft.com/office/officeart/2005/8/layout/hierarchy2"/>
    <dgm:cxn modelId="{4C7B7BBF-0D54-447C-BFA1-02DB01244161}" type="presParOf" srcId="{DFE8E2C9-9FEF-459A-BEE9-1B6CDF6BD053}" destId="{9E77129D-F20F-40CC-9ED1-68C526EE1A07}" srcOrd="1" destOrd="0" presId="urn:microsoft.com/office/officeart/2005/8/layout/hierarchy2"/>
    <dgm:cxn modelId="{8211E436-63CE-4DBE-9000-574E901A2285}" type="presParOf" srcId="{9E77129D-F20F-40CC-9ED1-68C526EE1A07}" destId="{8C967A15-10CB-441C-8D84-18E97906B1B3}" srcOrd="0" destOrd="0" presId="urn:microsoft.com/office/officeart/2005/8/layout/hierarchy2"/>
    <dgm:cxn modelId="{7B651784-A4C4-4A91-8EA6-F51C4AE3B547}" type="presParOf" srcId="{9E77129D-F20F-40CC-9ED1-68C526EE1A07}" destId="{BE68953F-46CB-4232-8696-B6636187123B}" srcOrd="1" destOrd="0" presId="urn:microsoft.com/office/officeart/2005/8/layout/hierarchy2"/>
    <dgm:cxn modelId="{74C6F980-6EDA-4F41-A0FD-BA80D4637820}" type="presParOf" srcId="{DFE8E2C9-9FEF-459A-BEE9-1B6CDF6BD053}" destId="{2E6D2B87-9454-4B21-9F7B-996B05AFDDFD}" srcOrd="2" destOrd="0" presId="urn:microsoft.com/office/officeart/2005/8/layout/hierarchy2"/>
    <dgm:cxn modelId="{D3B1EE26-6A1C-4AAC-8ED2-A9A5164CC4F3}" type="presParOf" srcId="{2E6D2B87-9454-4B21-9F7B-996B05AFDDFD}" destId="{AA7301AB-24E9-44A4-88F7-3E49D5E4C5D6}" srcOrd="0" destOrd="0" presId="urn:microsoft.com/office/officeart/2005/8/layout/hierarchy2"/>
    <dgm:cxn modelId="{A1F55F9C-F132-460A-B419-5C58FD894C90}" type="presParOf" srcId="{DFE8E2C9-9FEF-459A-BEE9-1B6CDF6BD053}" destId="{37F73CCD-2129-4F23-8BF7-FB3FADA07A40}" srcOrd="3" destOrd="0" presId="urn:microsoft.com/office/officeart/2005/8/layout/hierarchy2"/>
    <dgm:cxn modelId="{0F301AFD-D4EB-42E1-851D-D141582EED68}" type="presParOf" srcId="{37F73CCD-2129-4F23-8BF7-FB3FADA07A40}" destId="{741BCB7A-B300-4818-A98D-3C1236AD6FB5}" srcOrd="0" destOrd="0" presId="urn:microsoft.com/office/officeart/2005/8/layout/hierarchy2"/>
    <dgm:cxn modelId="{B56A58C1-C875-469A-B56C-E6ECFB62C433}" type="presParOf" srcId="{37F73CCD-2129-4F23-8BF7-FB3FADA07A40}" destId="{AD1B2776-A143-4BE8-9CDD-547B8A51193A}" srcOrd="1" destOrd="0" presId="urn:microsoft.com/office/officeart/2005/8/layout/hierarchy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E48872-7E04-41EB-B0D2-E727EE9D64A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8B2EBD-D925-4EFC-B71E-F761506EAA6B}">
      <dgm:prSet phldrT="[Text]" custT="1"/>
      <dgm:spPr/>
      <dgm:t>
        <a:bodyPr/>
        <a:lstStyle/>
        <a:p>
          <a:r>
            <a:rPr lang="en-US" sz="3200" dirty="0" smtClean="0"/>
            <a:t>Perpendicular </a:t>
          </a:r>
          <a:r>
            <a:rPr lang="en-US" sz="3200" dirty="0" err="1" smtClean="0"/>
            <a:t>Offsetes:The</a:t>
          </a:r>
          <a:r>
            <a:rPr lang="en-US" sz="3200" dirty="0" smtClean="0"/>
            <a:t> </a:t>
          </a:r>
          <a:r>
            <a:rPr lang="en-US" sz="3200" dirty="0" err="1" smtClean="0"/>
            <a:t>parpendicular</a:t>
          </a:r>
          <a:r>
            <a:rPr lang="en-US" sz="3200" dirty="0" smtClean="0"/>
            <a:t> shortest distance of an object measured from a survey line is called </a:t>
          </a:r>
          <a:r>
            <a:rPr lang="en-US" sz="3200" dirty="0" err="1" smtClean="0"/>
            <a:t>parpendicular</a:t>
          </a:r>
          <a:r>
            <a:rPr lang="en-US" sz="3200" dirty="0" smtClean="0"/>
            <a:t> </a:t>
          </a:r>
          <a:r>
            <a:rPr lang="en-US" sz="3200" dirty="0" err="1" smtClean="0"/>
            <a:t>offsetes</a:t>
          </a:r>
          <a:r>
            <a:rPr lang="en-US" sz="3200" dirty="0" smtClean="0"/>
            <a:t>.</a:t>
          </a:r>
          <a:endParaRPr lang="en-US" sz="3200" dirty="0"/>
        </a:p>
      </dgm:t>
    </dgm:pt>
    <dgm:pt modelId="{0170CF76-D632-47FE-A7DF-0112333D840A}" type="parTrans" cxnId="{B01F6F3C-22AD-4F41-99DE-ECCC3011FEF1}">
      <dgm:prSet/>
      <dgm:spPr/>
      <dgm:t>
        <a:bodyPr/>
        <a:lstStyle/>
        <a:p>
          <a:endParaRPr lang="en-US"/>
        </a:p>
      </dgm:t>
    </dgm:pt>
    <dgm:pt modelId="{59948D00-AF39-466C-BA60-1DF0E41AF6C1}" type="sibTrans" cxnId="{B01F6F3C-22AD-4F41-99DE-ECCC3011FEF1}">
      <dgm:prSet/>
      <dgm:spPr/>
      <dgm:t>
        <a:bodyPr/>
        <a:lstStyle/>
        <a:p>
          <a:endParaRPr lang="en-US"/>
        </a:p>
      </dgm:t>
    </dgm:pt>
    <dgm:pt modelId="{BFB2E882-B3B3-40E1-9F1B-A36F6ACD4244}">
      <dgm:prSet phldrT="[Text]" custT="1"/>
      <dgm:spPr/>
      <dgm:t>
        <a:bodyPr/>
        <a:lstStyle/>
        <a:p>
          <a:r>
            <a:rPr lang="en-US" sz="3200" dirty="0" smtClean="0"/>
            <a:t>Oblique </a:t>
          </a:r>
          <a:r>
            <a:rPr lang="en-US" sz="3200" dirty="0" err="1" smtClean="0"/>
            <a:t>Offsetes:The</a:t>
          </a:r>
          <a:r>
            <a:rPr lang="en-US" sz="3200" dirty="0" smtClean="0"/>
            <a:t> oblique shortest distance of an object measured from a survey line is called oblique </a:t>
          </a:r>
          <a:r>
            <a:rPr lang="en-US" sz="3200" dirty="0" err="1" smtClean="0"/>
            <a:t>offsetes</a:t>
          </a:r>
          <a:r>
            <a:rPr lang="en-US" sz="3200" dirty="0" smtClean="0"/>
            <a:t>.</a:t>
          </a:r>
          <a:endParaRPr lang="en-US" sz="3200" dirty="0"/>
        </a:p>
      </dgm:t>
    </dgm:pt>
    <dgm:pt modelId="{8C7FAB25-080C-45AF-AD98-81187A6FE696}" type="parTrans" cxnId="{959B6B52-B30D-41B8-95A7-7C47FB76A9DD}">
      <dgm:prSet/>
      <dgm:spPr/>
      <dgm:t>
        <a:bodyPr/>
        <a:lstStyle/>
        <a:p>
          <a:endParaRPr lang="en-US"/>
        </a:p>
      </dgm:t>
    </dgm:pt>
    <dgm:pt modelId="{D3F1FB16-CF93-4B22-9B7F-E12D51C724C1}" type="sibTrans" cxnId="{959B6B52-B30D-41B8-95A7-7C47FB76A9DD}">
      <dgm:prSet/>
      <dgm:spPr/>
      <dgm:t>
        <a:bodyPr/>
        <a:lstStyle/>
        <a:p>
          <a:endParaRPr lang="en-US"/>
        </a:p>
      </dgm:t>
    </dgm:pt>
    <dgm:pt modelId="{169E22FD-0B12-46F4-8FE9-8246009530B5}" type="pres">
      <dgm:prSet presAssocID="{F7E48872-7E04-41EB-B0D2-E727EE9D64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A672B6-63A1-4C94-85D6-7DBFF33B19AF}" type="pres">
      <dgm:prSet presAssocID="{F38B2EBD-D925-4EFC-B71E-F761506EAA6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FD1353-47EF-4F39-A681-65CF7E20C984}" type="pres">
      <dgm:prSet presAssocID="{59948D00-AF39-466C-BA60-1DF0E41AF6C1}" presName="spacer" presStyleCnt="0"/>
      <dgm:spPr/>
    </dgm:pt>
    <dgm:pt modelId="{43AC3D14-C1A2-4097-B690-1FBB99A9C01C}" type="pres">
      <dgm:prSet presAssocID="{BFB2E882-B3B3-40E1-9F1B-A36F6ACD4244}" presName="parentText" presStyleLbl="node1" presStyleIdx="1" presStyleCnt="2" custLinFactNeighborX="-1443" custLinFactNeighborY="-1420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89447D-C3A9-43FF-A229-AFE71E8CA868}" type="presOf" srcId="{F38B2EBD-D925-4EFC-B71E-F761506EAA6B}" destId="{F1A672B6-63A1-4C94-85D6-7DBFF33B19AF}" srcOrd="0" destOrd="0" presId="urn:microsoft.com/office/officeart/2005/8/layout/vList2"/>
    <dgm:cxn modelId="{B01F6F3C-22AD-4F41-99DE-ECCC3011FEF1}" srcId="{F7E48872-7E04-41EB-B0D2-E727EE9D64A6}" destId="{F38B2EBD-D925-4EFC-B71E-F761506EAA6B}" srcOrd="0" destOrd="0" parTransId="{0170CF76-D632-47FE-A7DF-0112333D840A}" sibTransId="{59948D00-AF39-466C-BA60-1DF0E41AF6C1}"/>
    <dgm:cxn modelId="{5006C3F2-1F4A-48F4-B760-387A8A6D5FE7}" type="presOf" srcId="{F7E48872-7E04-41EB-B0D2-E727EE9D64A6}" destId="{169E22FD-0B12-46F4-8FE9-8246009530B5}" srcOrd="0" destOrd="0" presId="urn:microsoft.com/office/officeart/2005/8/layout/vList2"/>
    <dgm:cxn modelId="{959B6B52-B30D-41B8-95A7-7C47FB76A9DD}" srcId="{F7E48872-7E04-41EB-B0D2-E727EE9D64A6}" destId="{BFB2E882-B3B3-40E1-9F1B-A36F6ACD4244}" srcOrd="1" destOrd="0" parTransId="{8C7FAB25-080C-45AF-AD98-81187A6FE696}" sibTransId="{D3F1FB16-CF93-4B22-9B7F-E12D51C724C1}"/>
    <dgm:cxn modelId="{B76B3661-59DB-4718-9033-FCF3E0FD0DB9}" type="presOf" srcId="{BFB2E882-B3B3-40E1-9F1B-A36F6ACD4244}" destId="{43AC3D14-C1A2-4097-B690-1FBB99A9C01C}" srcOrd="0" destOrd="0" presId="urn:microsoft.com/office/officeart/2005/8/layout/vList2"/>
    <dgm:cxn modelId="{587AD398-D304-4228-A9C6-FB75085B4823}" type="presParOf" srcId="{169E22FD-0B12-46F4-8FE9-8246009530B5}" destId="{F1A672B6-63A1-4C94-85D6-7DBFF33B19AF}" srcOrd="0" destOrd="0" presId="urn:microsoft.com/office/officeart/2005/8/layout/vList2"/>
    <dgm:cxn modelId="{B6F89223-A4CE-40F4-9461-607BA76114FC}" type="presParOf" srcId="{169E22FD-0B12-46F4-8FE9-8246009530B5}" destId="{C8FD1353-47EF-4F39-A681-65CF7E20C984}" srcOrd="1" destOrd="0" presId="urn:microsoft.com/office/officeart/2005/8/layout/vList2"/>
    <dgm:cxn modelId="{4AD5F77B-9324-4848-951D-B3A6F043A48D}" type="presParOf" srcId="{169E22FD-0B12-46F4-8FE9-8246009530B5}" destId="{43AC3D14-C1A2-4097-B690-1FBB99A9C01C}" srcOrd="2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830" y="2130428"/>
            <a:ext cx="1049274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1660" y="3886200"/>
            <a:ext cx="864108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082939" y="274641"/>
            <a:ext cx="374832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3677" y="274641"/>
            <a:ext cx="1104352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123" y="4406903"/>
            <a:ext cx="104927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123" y="2906713"/>
            <a:ext cx="104927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3676" y="1600203"/>
            <a:ext cx="73959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5342" y="1600203"/>
            <a:ext cx="7395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535113"/>
            <a:ext cx="54542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2174875"/>
            <a:ext cx="545425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786" y="1535113"/>
            <a:ext cx="545639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786" y="2174875"/>
            <a:ext cx="54563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2" y="273050"/>
            <a:ext cx="406122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317" y="273053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2" y="1435103"/>
            <a:ext cx="40612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589" y="4800600"/>
            <a:ext cx="740664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589" y="612775"/>
            <a:ext cx="740664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589" y="5367338"/>
            <a:ext cx="74066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600203"/>
            <a:ext cx="111099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" y="6356353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7670" y="6356353"/>
            <a:ext cx="3909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6820" y="6356353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blinds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344400" cy="6858000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en-US" sz="3000" dirty="0" smtClean="0">
                <a:solidFill>
                  <a:schemeClr val="tx1"/>
                </a:solidFill>
              </a:rPr>
              <a:t>Chain </a:t>
            </a:r>
            <a:r>
              <a:rPr lang="en-US" sz="3000" dirty="0" err="1" smtClean="0">
                <a:solidFill>
                  <a:schemeClr val="tx1"/>
                </a:solidFill>
              </a:rPr>
              <a:t>Surveying:Chain</a:t>
            </a:r>
            <a:r>
              <a:rPr lang="en-US" sz="3000" dirty="0" smtClean="0">
                <a:solidFill>
                  <a:schemeClr val="tx1"/>
                </a:solidFill>
              </a:rPr>
              <a:t> surveying is a </a:t>
            </a:r>
            <a:r>
              <a:rPr lang="en-US" sz="3000" dirty="0" err="1" smtClean="0">
                <a:solidFill>
                  <a:schemeClr val="tx1"/>
                </a:solidFill>
              </a:rPr>
              <a:t>simpllest</a:t>
            </a:r>
            <a:r>
              <a:rPr lang="en-US" sz="3000" dirty="0" smtClean="0">
                <a:solidFill>
                  <a:schemeClr val="tx1"/>
                </a:solidFill>
              </a:rPr>
              <a:t> type of survey in </a:t>
            </a:r>
            <a:r>
              <a:rPr lang="en-US" sz="3000" dirty="0" err="1" smtClean="0">
                <a:solidFill>
                  <a:schemeClr val="tx1"/>
                </a:solidFill>
              </a:rPr>
              <a:t>whice</a:t>
            </a:r>
            <a:r>
              <a:rPr lang="en-US" sz="3000" dirty="0" smtClean="0">
                <a:solidFill>
                  <a:schemeClr val="tx1"/>
                </a:solidFill>
              </a:rPr>
              <a:t> is divided into a number of well condition </a:t>
            </a:r>
            <a:r>
              <a:rPr lang="en-US" sz="3000" dirty="0" err="1" smtClean="0">
                <a:solidFill>
                  <a:schemeClr val="tx1"/>
                </a:solidFill>
              </a:rPr>
              <a:t>tringles</a:t>
            </a:r>
            <a:r>
              <a:rPr lang="en-US" sz="3000" dirty="0" smtClean="0">
                <a:solidFill>
                  <a:schemeClr val="tx1"/>
                </a:solidFill>
              </a:rPr>
              <a:t> and only </a:t>
            </a:r>
            <a:r>
              <a:rPr lang="en-US" sz="3000" dirty="0" err="1" smtClean="0">
                <a:solidFill>
                  <a:schemeClr val="tx1"/>
                </a:solidFill>
              </a:rPr>
              <a:t>linner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measurments</a:t>
            </a:r>
            <a:r>
              <a:rPr lang="en-US" sz="3000" dirty="0" smtClean="0">
                <a:solidFill>
                  <a:schemeClr val="tx1"/>
                </a:solidFill>
              </a:rPr>
              <a:t> are </a:t>
            </a:r>
            <a:r>
              <a:rPr lang="en-US" sz="3000" dirty="0" err="1" smtClean="0">
                <a:solidFill>
                  <a:schemeClr val="tx1"/>
                </a:solidFill>
              </a:rPr>
              <a:t>ment</a:t>
            </a:r>
            <a:r>
              <a:rPr lang="en-US" sz="3000" dirty="0" smtClean="0">
                <a:solidFill>
                  <a:schemeClr val="tx1"/>
                </a:solidFill>
              </a:rPr>
              <a:t> in the field</a:t>
            </a:r>
          </a:p>
          <a:p>
            <a:pPr algn="just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                                                                            When suitable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                                                   1.When the </a:t>
            </a:r>
            <a:r>
              <a:rPr lang="en-US" sz="2400" dirty="0" err="1" smtClean="0">
                <a:solidFill>
                  <a:schemeClr val="tx1"/>
                </a:solidFill>
              </a:rPr>
              <a:t>sourface</a:t>
            </a:r>
            <a:r>
              <a:rPr lang="en-US" sz="2400" dirty="0" smtClean="0">
                <a:solidFill>
                  <a:schemeClr val="tx1"/>
                </a:solidFill>
              </a:rPr>
              <a:t> is more or less level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                                                   2.A small area is to be surveyed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                                                   3.A small scale map is to be prepared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                                                   4.The formation of well-conditioned triangles is easy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                                                                           When unsuitable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                                                   1.The area is too large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                                                   2.The area is consists of too many undulations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                                                   3.The area is crowded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                                                   4.The formation of well-conditioned triangles is not easy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724400" y="2209800"/>
            <a:ext cx="6096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648200" y="4572000"/>
            <a:ext cx="6096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667000"/>
            <a:ext cx="1600200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3444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    </a:t>
            </a:r>
          </a:p>
          <a:p>
            <a:pPr>
              <a:buNone/>
            </a:pPr>
            <a:r>
              <a:rPr lang="en-US" sz="4800" dirty="0" smtClean="0"/>
              <a:t>       Whey perpendicular offsets are preferred</a:t>
            </a:r>
          </a:p>
          <a:p>
            <a:pPr>
              <a:buNone/>
            </a:pPr>
            <a:r>
              <a:rPr lang="en-US" sz="4500" dirty="0" smtClean="0">
                <a:solidFill>
                  <a:schemeClr val="bg1"/>
                </a:solidFill>
              </a:rPr>
              <a:t>        </a:t>
            </a:r>
          </a:p>
          <a:p>
            <a:pPr>
              <a:buNone/>
            </a:pPr>
            <a:r>
              <a:rPr lang="en-US" sz="4500" dirty="0" smtClean="0">
                <a:solidFill>
                  <a:schemeClr val="bg1"/>
                </a:solidFill>
              </a:rPr>
              <a:t>        1.They can be taken very quickly</a:t>
            </a:r>
          </a:p>
          <a:p>
            <a:pPr>
              <a:buNone/>
            </a:pPr>
            <a:r>
              <a:rPr lang="en-US" sz="4500" dirty="0" smtClean="0">
                <a:solidFill>
                  <a:schemeClr val="bg1"/>
                </a:solidFill>
              </a:rPr>
              <a:t>        2.The progress of the survey is not hampered</a:t>
            </a:r>
          </a:p>
          <a:p>
            <a:pPr>
              <a:buNone/>
            </a:pPr>
            <a:r>
              <a:rPr lang="en-US" sz="4500" dirty="0" smtClean="0">
                <a:solidFill>
                  <a:schemeClr val="bg1"/>
                </a:solidFill>
              </a:rPr>
              <a:t>        3.The entry in the field book becomes easy</a:t>
            </a:r>
          </a:p>
          <a:p>
            <a:pPr>
              <a:buNone/>
            </a:pPr>
            <a:r>
              <a:rPr lang="en-US" sz="4500" dirty="0" smtClean="0">
                <a:solidFill>
                  <a:schemeClr val="bg1"/>
                </a:solidFill>
              </a:rPr>
              <a:t>        4.The plotting of the offsets also becomes easy </a:t>
            </a:r>
            <a:endParaRPr lang="en-US" sz="45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69480" y="-85130"/>
            <a:ext cx="17075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RUET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344400" cy="68579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Number of offsets</a:t>
            </a:r>
          </a:p>
          <a:p>
            <a:pPr algn="just">
              <a:buNone/>
            </a:pPr>
            <a:r>
              <a:rPr lang="en-US" dirty="0" smtClean="0">
                <a:solidFill>
                  <a:srgbClr val="0070C0"/>
                </a:solidFill>
              </a:rPr>
              <a:t>   1.When the boundary of the object is </a:t>
            </a:r>
            <a:r>
              <a:rPr lang="en-US" dirty="0" err="1" smtClean="0">
                <a:solidFill>
                  <a:srgbClr val="0070C0"/>
                </a:solidFill>
              </a:rPr>
              <a:t>approxiomately</a:t>
            </a:r>
            <a:r>
              <a:rPr lang="en-US" dirty="0" smtClean="0">
                <a:solidFill>
                  <a:srgbClr val="0070C0"/>
                </a:solidFill>
              </a:rPr>
              <a:t> parallel to the chain </a:t>
            </a:r>
            <a:r>
              <a:rPr lang="en-US" dirty="0" err="1" smtClean="0">
                <a:solidFill>
                  <a:srgbClr val="0070C0"/>
                </a:solidFill>
              </a:rPr>
              <a:t>line,parpendicular</a:t>
            </a:r>
            <a:r>
              <a:rPr lang="en-US" dirty="0" smtClean="0">
                <a:solidFill>
                  <a:srgbClr val="0070C0"/>
                </a:solidFill>
              </a:rPr>
              <a:t> offsets are taken at regular intervals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981200" y="4722812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1907177" y="3196126"/>
            <a:ext cx="8499559" cy="147965"/>
          </a:xfrm>
          <a:custGeom>
            <a:avLst/>
            <a:gdLst>
              <a:gd name="connsiteX0" fmla="*/ 0 w 8499559"/>
              <a:gd name="connsiteY0" fmla="*/ 43463 h 147965"/>
              <a:gd name="connsiteX1" fmla="*/ 104503 w 8499559"/>
              <a:gd name="connsiteY1" fmla="*/ 69588 h 147965"/>
              <a:gd name="connsiteX2" fmla="*/ 195943 w 8499559"/>
              <a:gd name="connsiteY2" fmla="*/ 95714 h 147965"/>
              <a:gd name="connsiteX3" fmla="*/ 235132 w 8499559"/>
              <a:gd name="connsiteY3" fmla="*/ 121840 h 147965"/>
              <a:gd name="connsiteX4" fmla="*/ 326572 w 8499559"/>
              <a:gd name="connsiteY4" fmla="*/ 147965 h 147965"/>
              <a:gd name="connsiteX5" fmla="*/ 470263 w 8499559"/>
              <a:gd name="connsiteY5" fmla="*/ 134903 h 147965"/>
              <a:gd name="connsiteX6" fmla="*/ 535577 w 8499559"/>
              <a:gd name="connsiteY6" fmla="*/ 108777 h 147965"/>
              <a:gd name="connsiteX7" fmla="*/ 574766 w 8499559"/>
              <a:gd name="connsiteY7" fmla="*/ 95714 h 147965"/>
              <a:gd name="connsiteX8" fmla="*/ 1828800 w 8499559"/>
              <a:gd name="connsiteY8" fmla="*/ 82651 h 147965"/>
              <a:gd name="connsiteX9" fmla="*/ 2076994 w 8499559"/>
              <a:gd name="connsiteY9" fmla="*/ 56525 h 147965"/>
              <a:gd name="connsiteX10" fmla="*/ 2259874 w 8499559"/>
              <a:gd name="connsiteY10" fmla="*/ 43463 h 147965"/>
              <a:gd name="connsiteX11" fmla="*/ 2325189 w 8499559"/>
              <a:gd name="connsiteY11" fmla="*/ 17337 h 147965"/>
              <a:gd name="connsiteX12" fmla="*/ 2808514 w 8499559"/>
              <a:gd name="connsiteY12" fmla="*/ 43463 h 147965"/>
              <a:gd name="connsiteX13" fmla="*/ 3997234 w 8499559"/>
              <a:gd name="connsiteY13" fmla="*/ 56525 h 147965"/>
              <a:gd name="connsiteX14" fmla="*/ 4428309 w 8499559"/>
              <a:gd name="connsiteY14" fmla="*/ 69588 h 147965"/>
              <a:gd name="connsiteX15" fmla="*/ 5094514 w 8499559"/>
              <a:gd name="connsiteY15" fmla="*/ 56525 h 147965"/>
              <a:gd name="connsiteX16" fmla="*/ 5225143 w 8499559"/>
              <a:gd name="connsiteY16" fmla="*/ 17337 h 147965"/>
              <a:gd name="connsiteX17" fmla="*/ 6126480 w 8499559"/>
              <a:gd name="connsiteY17" fmla="*/ 30400 h 147965"/>
              <a:gd name="connsiteX18" fmla="*/ 6204857 w 8499559"/>
              <a:gd name="connsiteY18" fmla="*/ 56525 h 147965"/>
              <a:gd name="connsiteX19" fmla="*/ 6348549 w 8499559"/>
              <a:gd name="connsiteY19" fmla="*/ 69588 h 147965"/>
              <a:gd name="connsiteX20" fmla="*/ 6439989 w 8499559"/>
              <a:gd name="connsiteY20" fmla="*/ 95714 h 147965"/>
              <a:gd name="connsiteX21" fmla="*/ 6492240 w 8499559"/>
              <a:gd name="connsiteY21" fmla="*/ 108777 h 147965"/>
              <a:gd name="connsiteX22" fmla="*/ 6544492 w 8499559"/>
              <a:gd name="connsiteY22" fmla="*/ 134903 h 147965"/>
              <a:gd name="connsiteX23" fmla="*/ 7328263 w 8499559"/>
              <a:gd name="connsiteY23" fmla="*/ 121840 h 147965"/>
              <a:gd name="connsiteX24" fmla="*/ 7628709 w 8499559"/>
              <a:gd name="connsiteY24" fmla="*/ 95714 h 147965"/>
              <a:gd name="connsiteX25" fmla="*/ 8138160 w 8499559"/>
              <a:gd name="connsiteY25" fmla="*/ 108777 h 147965"/>
              <a:gd name="connsiteX26" fmla="*/ 8490857 w 8499559"/>
              <a:gd name="connsiteY26" fmla="*/ 147965 h 147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499559" h="147965">
                <a:moveTo>
                  <a:pt x="0" y="43463"/>
                </a:moveTo>
                <a:cubicBezTo>
                  <a:pt x="132776" y="70017"/>
                  <a:pt x="10786" y="42811"/>
                  <a:pt x="104503" y="69588"/>
                </a:cubicBezTo>
                <a:cubicBezTo>
                  <a:pt x="124034" y="75168"/>
                  <a:pt x="175064" y="85274"/>
                  <a:pt x="195943" y="95714"/>
                </a:cubicBezTo>
                <a:cubicBezTo>
                  <a:pt x="209985" y="102735"/>
                  <a:pt x="221090" y="114819"/>
                  <a:pt x="235132" y="121840"/>
                </a:cubicBezTo>
                <a:cubicBezTo>
                  <a:pt x="253876" y="131212"/>
                  <a:pt x="309825" y="143779"/>
                  <a:pt x="326572" y="147965"/>
                </a:cubicBezTo>
                <a:cubicBezTo>
                  <a:pt x="374469" y="143611"/>
                  <a:pt x="422992" y="143766"/>
                  <a:pt x="470263" y="134903"/>
                </a:cubicBezTo>
                <a:cubicBezTo>
                  <a:pt x="493310" y="130582"/>
                  <a:pt x="513622" y="117010"/>
                  <a:pt x="535577" y="108777"/>
                </a:cubicBezTo>
                <a:cubicBezTo>
                  <a:pt x="548470" y="103942"/>
                  <a:pt x="560999" y="95992"/>
                  <a:pt x="574766" y="95714"/>
                </a:cubicBezTo>
                <a:lnTo>
                  <a:pt x="1828800" y="82651"/>
                </a:lnTo>
                <a:cubicBezTo>
                  <a:pt x="1934897" y="47285"/>
                  <a:pt x="1850768" y="71606"/>
                  <a:pt x="2076994" y="56525"/>
                </a:cubicBezTo>
                <a:lnTo>
                  <a:pt x="2259874" y="43463"/>
                </a:lnTo>
                <a:cubicBezTo>
                  <a:pt x="2281646" y="34754"/>
                  <a:pt x="2301753" y="18118"/>
                  <a:pt x="2325189" y="17337"/>
                </a:cubicBezTo>
                <a:cubicBezTo>
                  <a:pt x="2845303" y="0"/>
                  <a:pt x="2475258" y="36992"/>
                  <a:pt x="2808514" y="43463"/>
                </a:cubicBezTo>
                <a:lnTo>
                  <a:pt x="3997234" y="56525"/>
                </a:lnTo>
                <a:cubicBezTo>
                  <a:pt x="4213345" y="110553"/>
                  <a:pt x="4047909" y="79599"/>
                  <a:pt x="4428309" y="69588"/>
                </a:cubicBezTo>
                <a:lnTo>
                  <a:pt x="5094514" y="56525"/>
                </a:lnTo>
                <a:cubicBezTo>
                  <a:pt x="5189924" y="24723"/>
                  <a:pt x="5146175" y="37079"/>
                  <a:pt x="5225143" y="17337"/>
                </a:cubicBezTo>
                <a:cubicBezTo>
                  <a:pt x="5525589" y="21691"/>
                  <a:pt x="5826243" y="18391"/>
                  <a:pt x="6126480" y="30400"/>
                </a:cubicBezTo>
                <a:cubicBezTo>
                  <a:pt x="6153997" y="31501"/>
                  <a:pt x="6177431" y="54032"/>
                  <a:pt x="6204857" y="56525"/>
                </a:cubicBezTo>
                <a:lnTo>
                  <a:pt x="6348549" y="69588"/>
                </a:lnTo>
                <a:cubicBezTo>
                  <a:pt x="6511892" y="110425"/>
                  <a:pt x="6308809" y="58233"/>
                  <a:pt x="6439989" y="95714"/>
                </a:cubicBezTo>
                <a:cubicBezTo>
                  <a:pt x="6457251" y="100646"/>
                  <a:pt x="6475430" y="102473"/>
                  <a:pt x="6492240" y="108777"/>
                </a:cubicBezTo>
                <a:cubicBezTo>
                  <a:pt x="6510473" y="115615"/>
                  <a:pt x="6527075" y="126194"/>
                  <a:pt x="6544492" y="134903"/>
                </a:cubicBezTo>
                <a:lnTo>
                  <a:pt x="7328263" y="121840"/>
                </a:lnTo>
                <a:cubicBezTo>
                  <a:pt x="7562032" y="115922"/>
                  <a:pt x="7503096" y="127117"/>
                  <a:pt x="7628709" y="95714"/>
                </a:cubicBezTo>
                <a:lnTo>
                  <a:pt x="8138160" y="108777"/>
                </a:lnTo>
                <a:cubicBezTo>
                  <a:pt x="8499559" y="119729"/>
                  <a:pt x="8490857" y="4374"/>
                  <a:pt x="8490857" y="14796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057400" y="3344091"/>
            <a:ext cx="23949" cy="1380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5" idx="6"/>
          </p:cNvCxnSpPr>
          <p:nvPr/>
        </p:nvCxnSpPr>
        <p:spPr>
          <a:xfrm flipH="1">
            <a:off x="2438401" y="3304903"/>
            <a:ext cx="4353" cy="1428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2171700" y="4000499"/>
            <a:ext cx="14478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2624546" y="4004853"/>
            <a:ext cx="145650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3043647" y="3966752"/>
            <a:ext cx="1532709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3517175" y="3950425"/>
            <a:ext cx="1524000" cy="23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4148546" y="4004853"/>
            <a:ext cx="145650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4545875" y="3988525"/>
            <a:ext cx="1600200" cy="23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5062946" y="4004853"/>
            <a:ext cx="145650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5520146" y="4004853"/>
            <a:ext cx="145650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H="1">
            <a:off x="5977346" y="4004853"/>
            <a:ext cx="145650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5" idx="16"/>
          </p:cNvCxnSpPr>
          <p:nvPr/>
        </p:nvCxnSpPr>
        <p:spPr>
          <a:xfrm flipH="1">
            <a:off x="7086601" y="3213463"/>
            <a:ext cx="45720" cy="1519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6200000" flipH="1">
            <a:off x="6739346" y="4004853"/>
            <a:ext cx="160890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7327175" y="3950425"/>
            <a:ext cx="1524000" cy="23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534400" y="3352800"/>
            <a:ext cx="23949" cy="1380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991600" y="3352800"/>
            <a:ext cx="23949" cy="1380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9448800" y="3352800"/>
            <a:ext cx="23949" cy="1380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9906000" y="3352800"/>
            <a:ext cx="23949" cy="1380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344400" cy="68579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Number of offsets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2.When  the boundary is </a:t>
            </a:r>
            <a:r>
              <a:rPr lang="en-US" dirty="0" err="1" smtClean="0">
                <a:solidFill>
                  <a:srgbClr val="0070C0"/>
                </a:solidFill>
              </a:rPr>
              <a:t>straight,parpendicular</a:t>
            </a:r>
            <a:r>
              <a:rPr lang="en-US" dirty="0" smtClean="0">
                <a:solidFill>
                  <a:srgbClr val="0070C0"/>
                </a:solidFill>
              </a:rPr>
              <a:t> offsets are taken at both </a:t>
            </a:r>
            <a:r>
              <a:rPr lang="en-US" dirty="0" err="1" smtClean="0">
                <a:solidFill>
                  <a:srgbClr val="0070C0"/>
                </a:solidFill>
              </a:rPr>
              <a:t>ebds</a:t>
            </a:r>
            <a:r>
              <a:rPr lang="en-US" dirty="0" smtClean="0">
                <a:solidFill>
                  <a:srgbClr val="0070C0"/>
                </a:solidFill>
              </a:rPr>
              <a:t> of it.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4754087"/>
            <a:ext cx="8991600" cy="457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352800" y="3275806"/>
            <a:ext cx="4800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2781300" y="3161506"/>
            <a:ext cx="685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8077200" y="2209006"/>
            <a:ext cx="11430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819400" y="4266406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7391400" y="4037806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344400" cy="68580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      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Number of offsets</a:t>
            </a:r>
          </a:p>
          <a:p>
            <a:pPr algn="just"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0070C0"/>
                </a:solidFill>
              </a:rPr>
              <a:t>When the boundary of the object is circular, </a:t>
            </a:r>
            <a:r>
              <a:rPr lang="en-US" dirty="0" err="1" smtClean="0">
                <a:solidFill>
                  <a:srgbClr val="0070C0"/>
                </a:solidFill>
              </a:rPr>
              <a:t>parpendicular</a:t>
            </a:r>
            <a:r>
              <a:rPr lang="en-US" dirty="0" smtClean="0">
                <a:solidFill>
                  <a:srgbClr val="0070C0"/>
                </a:solidFill>
              </a:rPr>
              <a:t> offsets are taken at regular </a:t>
            </a:r>
            <a:r>
              <a:rPr lang="en-US" dirty="0" err="1" smtClean="0">
                <a:solidFill>
                  <a:srgbClr val="0070C0"/>
                </a:solidFill>
              </a:rPr>
              <a:t>intervales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Arc 3"/>
          <p:cNvSpPr/>
          <p:nvPr/>
        </p:nvSpPr>
        <p:spPr>
          <a:xfrm rot="18468544" flipH="1" flipV="1">
            <a:off x="2765524" y="-2349431"/>
            <a:ext cx="6889550" cy="6517348"/>
          </a:xfrm>
          <a:prstGeom prst="arc">
            <a:avLst>
              <a:gd name="adj1" fmla="val 15858387"/>
              <a:gd name="adj2" fmla="val 12004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09800" y="4876800"/>
            <a:ext cx="79248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7582694" y="4075906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163094" y="4152106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639197" y="4571603"/>
            <a:ext cx="6096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4381500" y="44577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6438900" y="45339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7048500" y="43815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7734300" y="39243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2552700" y="40005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694906" y="4305300"/>
            <a:ext cx="11437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4838700" y="45339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257800" y="45720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5981700" y="46101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6743700" y="4456906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7315200" y="42672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344400" cy="6857999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       Number of offsets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0070C0"/>
                </a:solidFill>
              </a:rPr>
              <a:t>When the boundary of the object is </a:t>
            </a:r>
            <a:r>
              <a:rPr lang="en-US" dirty="0" err="1" smtClean="0">
                <a:solidFill>
                  <a:srgbClr val="0070C0"/>
                </a:solidFill>
              </a:rPr>
              <a:t>zigzag,parpendicular</a:t>
            </a:r>
            <a:r>
              <a:rPr lang="en-US" dirty="0" smtClean="0">
                <a:solidFill>
                  <a:srgbClr val="0070C0"/>
                </a:solidFill>
              </a:rPr>
              <a:t> offsets are taken at every bend point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1724297" y="2989218"/>
            <a:ext cx="8595360" cy="287382"/>
          </a:xfrm>
          <a:custGeom>
            <a:avLst/>
            <a:gdLst>
              <a:gd name="connsiteX0" fmla="*/ 0 w 8595360"/>
              <a:gd name="connsiteY0" fmla="*/ 69668 h 287382"/>
              <a:gd name="connsiteX1" fmla="*/ 418012 w 8595360"/>
              <a:gd name="connsiteY1" fmla="*/ 278674 h 287382"/>
              <a:gd name="connsiteX2" fmla="*/ 992777 w 8595360"/>
              <a:gd name="connsiteY2" fmla="*/ 17417 h 287382"/>
              <a:gd name="connsiteX3" fmla="*/ 2168434 w 8595360"/>
              <a:gd name="connsiteY3" fmla="*/ 200297 h 287382"/>
              <a:gd name="connsiteX4" fmla="*/ 2076994 w 8595360"/>
              <a:gd name="connsiteY4" fmla="*/ 108857 h 287382"/>
              <a:gd name="connsiteX5" fmla="*/ 3108960 w 8595360"/>
              <a:gd name="connsiteY5" fmla="*/ 108857 h 287382"/>
              <a:gd name="connsiteX6" fmla="*/ 3422469 w 8595360"/>
              <a:gd name="connsiteY6" fmla="*/ 213360 h 287382"/>
              <a:gd name="connsiteX7" fmla="*/ 3409406 w 8595360"/>
              <a:gd name="connsiteY7" fmla="*/ 30480 h 287382"/>
              <a:gd name="connsiteX8" fmla="*/ 4167052 w 8595360"/>
              <a:gd name="connsiteY8" fmla="*/ 239485 h 287382"/>
              <a:gd name="connsiteX9" fmla="*/ 4206240 w 8595360"/>
              <a:gd name="connsiteY9" fmla="*/ 4354 h 287382"/>
              <a:gd name="connsiteX10" fmla="*/ 5421086 w 8595360"/>
              <a:gd name="connsiteY10" fmla="*/ 213360 h 287382"/>
              <a:gd name="connsiteX11" fmla="*/ 5538652 w 8595360"/>
              <a:gd name="connsiteY11" fmla="*/ 82731 h 287382"/>
              <a:gd name="connsiteX12" fmla="*/ 6230983 w 8595360"/>
              <a:gd name="connsiteY12" fmla="*/ 174171 h 287382"/>
              <a:gd name="connsiteX13" fmla="*/ 6035040 w 8595360"/>
              <a:gd name="connsiteY13" fmla="*/ 4354 h 287382"/>
              <a:gd name="connsiteX14" fmla="*/ 7197634 w 8595360"/>
              <a:gd name="connsiteY14" fmla="*/ 200297 h 287382"/>
              <a:gd name="connsiteX15" fmla="*/ 7132320 w 8595360"/>
              <a:gd name="connsiteY15" fmla="*/ 69668 h 287382"/>
              <a:gd name="connsiteX16" fmla="*/ 8177349 w 8595360"/>
              <a:gd name="connsiteY16" fmla="*/ 200297 h 287382"/>
              <a:gd name="connsiteX17" fmla="*/ 8595360 w 8595360"/>
              <a:gd name="connsiteY17" fmla="*/ 30480 h 287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595360" h="287382">
                <a:moveTo>
                  <a:pt x="0" y="69668"/>
                </a:moveTo>
                <a:cubicBezTo>
                  <a:pt x="126274" y="178525"/>
                  <a:pt x="252549" y="287382"/>
                  <a:pt x="418012" y="278674"/>
                </a:cubicBezTo>
                <a:cubicBezTo>
                  <a:pt x="583475" y="269966"/>
                  <a:pt x="701040" y="30480"/>
                  <a:pt x="992777" y="17417"/>
                </a:cubicBezTo>
                <a:cubicBezTo>
                  <a:pt x="1284514" y="4354"/>
                  <a:pt x="1987731" y="185057"/>
                  <a:pt x="2168434" y="200297"/>
                </a:cubicBezTo>
                <a:cubicBezTo>
                  <a:pt x="2349137" y="215537"/>
                  <a:pt x="1920240" y="124097"/>
                  <a:pt x="2076994" y="108857"/>
                </a:cubicBezTo>
                <a:cubicBezTo>
                  <a:pt x="2233748" y="93617"/>
                  <a:pt x="2884714" y="91440"/>
                  <a:pt x="3108960" y="108857"/>
                </a:cubicBezTo>
                <a:cubicBezTo>
                  <a:pt x="3333206" y="126274"/>
                  <a:pt x="3372395" y="226423"/>
                  <a:pt x="3422469" y="213360"/>
                </a:cubicBezTo>
                <a:cubicBezTo>
                  <a:pt x="3472543" y="200297"/>
                  <a:pt x="3285309" y="26126"/>
                  <a:pt x="3409406" y="30480"/>
                </a:cubicBezTo>
                <a:cubicBezTo>
                  <a:pt x="3533503" y="34834"/>
                  <a:pt x="4034246" y="243839"/>
                  <a:pt x="4167052" y="239485"/>
                </a:cubicBezTo>
                <a:cubicBezTo>
                  <a:pt x="4299858" y="235131"/>
                  <a:pt x="3997234" y="8708"/>
                  <a:pt x="4206240" y="4354"/>
                </a:cubicBezTo>
                <a:cubicBezTo>
                  <a:pt x="4415246" y="0"/>
                  <a:pt x="5199017" y="200297"/>
                  <a:pt x="5421086" y="213360"/>
                </a:cubicBezTo>
                <a:cubicBezTo>
                  <a:pt x="5643155" y="226423"/>
                  <a:pt x="5403669" y="89262"/>
                  <a:pt x="5538652" y="82731"/>
                </a:cubicBezTo>
                <a:cubicBezTo>
                  <a:pt x="5673635" y="76200"/>
                  <a:pt x="6148252" y="187234"/>
                  <a:pt x="6230983" y="174171"/>
                </a:cubicBezTo>
                <a:cubicBezTo>
                  <a:pt x="6313714" y="161108"/>
                  <a:pt x="5873932" y="0"/>
                  <a:pt x="6035040" y="4354"/>
                </a:cubicBezTo>
                <a:cubicBezTo>
                  <a:pt x="6196148" y="8708"/>
                  <a:pt x="7014754" y="189411"/>
                  <a:pt x="7197634" y="200297"/>
                </a:cubicBezTo>
                <a:cubicBezTo>
                  <a:pt x="7380514" y="211183"/>
                  <a:pt x="6969034" y="69668"/>
                  <a:pt x="7132320" y="69668"/>
                </a:cubicBezTo>
                <a:cubicBezTo>
                  <a:pt x="7295606" y="69668"/>
                  <a:pt x="7933509" y="206828"/>
                  <a:pt x="8177349" y="200297"/>
                </a:cubicBezTo>
                <a:cubicBezTo>
                  <a:pt x="8421189" y="193766"/>
                  <a:pt x="8595360" y="30480"/>
                  <a:pt x="8595360" y="3048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371600" y="4495800"/>
            <a:ext cx="9296400" cy="76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12" idx="12"/>
          </p:cNvCxnSpPr>
          <p:nvPr/>
        </p:nvCxnSpPr>
        <p:spPr>
          <a:xfrm flipH="1">
            <a:off x="7924800" y="3163389"/>
            <a:ext cx="30476" cy="14086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8915400" y="3189515"/>
            <a:ext cx="6528" cy="1382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239000" y="3202578"/>
            <a:ext cx="17420" cy="1369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2" idx="8"/>
          </p:cNvCxnSpPr>
          <p:nvPr/>
        </p:nvCxnSpPr>
        <p:spPr>
          <a:xfrm flipH="1">
            <a:off x="5867400" y="3228703"/>
            <a:ext cx="23948" cy="1267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2" idx="3"/>
          </p:cNvCxnSpPr>
          <p:nvPr/>
        </p:nvCxnSpPr>
        <p:spPr>
          <a:xfrm flipH="1">
            <a:off x="3886200" y="3189515"/>
            <a:ext cx="6531" cy="1306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2" idx="6"/>
          </p:cNvCxnSpPr>
          <p:nvPr/>
        </p:nvCxnSpPr>
        <p:spPr>
          <a:xfrm flipH="1">
            <a:off x="5105400" y="3202578"/>
            <a:ext cx="41364" cy="1369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2" idx="1"/>
          </p:cNvCxnSpPr>
          <p:nvPr/>
        </p:nvCxnSpPr>
        <p:spPr>
          <a:xfrm flipH="1">
            <a:off x="2133600" y="3267892"/>
            <a:ext cx="8709" cy="1304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9220994" y="3886200"/>
            <a:ext cx="137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344400" cy="68579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Number of offsets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0070C0"/>
                </a:solidFill>
              </a:rPr>
              <a:t>When road cross the chain line </a:t>
            </a:r>
            <a:r>
              <a:rPr lang="en-US" dirty="0" err="1" smtClean="0">
                <a:solidFill>
                  <a:srgbClr val="0070C0"/>
                </a:solidFill>
              </a:rPr>
              <a:t>parpendicularly,the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chainage</a:t>
            </a:r>
            <a:r>
              <a:rPr lang="en-US" dirty="0" smtClean="0">
                <a:solidFill>
                  <a:srgbClr val="0070C0"/>
                </a:solidFill>
              </a:rPr>
              <a:t> of the intersection point is  to be noted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0" y="2057400"/>
            <a:ext cx="533400" cy="3200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cxnSp>
        <p:nvCxnSpPr>
          <p:cNvPr id="6" name="Straight Connector 5"/>
          <p:cNvCxnSpPr>
            <a:stCxn id="4" idx="3"/>
          </p:cNvCxnSpPr>
          <p:nvPr/>
        </p:nvCxnSpPr>
        <p:spPr>
          <a:xfrm>
            <a:off x="5867400" y="3657600"/>
            <a:ext cx="3505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3657600"/>
            <a:ext cx="3505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344400" cy="6857999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Number of offsets</a:t>
            </a:r>
          </a:p>
          <a:p>
            <a:pPr algn="just"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0070C0"/>
                </a:solidFill>
              </a:rPr>
              <a:t>When the road cross the chain line </a:t>
            </a:r>
            <a:r>
              <a:rPr lang="en-US" dirty="0" err="1" smtClean="0">
                <a:solidFill>
                  <a:srgbClr val="0070C0"/>
                </a:solidFill>
              </a:rPr>
              <a:t>obliquely,the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chainage</a:t>
            </a:r>
            <a:r>
              <a:rPr lang="en-US" dirty="0" smtClean="0">
                <a:solidFill>
                  <a:srgbClr val="0070C0"/>
                </a:solidFill>
              </a:rPr>
              <a:t> of the intersection point is to be </a:t>
            </a:r>
            <a:r>
              <a:rPr lang="en-US" dirty="0" err="1" smtClean="0">
                <a:solidFill>
                  <a:srgbClr val="0070C0"/>
                </a:solidFill>
              </a:rPr>
              <a:t>noted,and</a:t>
            </a:r>
            <a:r>
              <a:rPr lang="en-US" dirty="0" smtClean="0">
                <a:solidFill>
                  <a:srgbClr val="0070C0"/>
                </a:solidFill>
              </a:rPr>
              <a:t> at least one </a:t>
            </a:r>
            <a:r>
              <a:rPr lang="en-US" dirty="0" err="1" smtClean="0">
                <a:solidFill>
                  <a:srgbClr val="0070C0"/>
                </a:solidFill>
              </a:rPr>
              <a:t>parpendicular</a:t>
            </a:r>
            <a:r>
              <a:rPr lang="en-US" dirty="0" smtClean="0">
                <a:solidFill>
                  <a:srgbClr val="0070C0"/>
                </a:solidFill>
              </a:rPr>
              <a:t> offset is taken.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 rot="18906453">
            <a:off x="5222374" y="2177610"/>
            <a:ext cx="457200" cy="2895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765321" y="3569580"/>
            <a:ext cx="4293079" cy="35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914400" y="3657600"/>
            <a:ext cx="426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3810794" y="3200400"/>
            <a:ext cx="913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6172200" y="40386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344400" cy="68579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Number of offsets</a:t>
            </a:r>
          </a:p>
          <a:p>
            <a:pPr>
              <a:buNone/>
            </a:pPr>
            <a:r>
              <a:rPr lang="en-US" dirty="0" smtClean="0"/>
              <a:t>   When the building is </a:t>
            </a:r>
            <a:r>
              <a:rPr lang="en-US" dirty="0" err="1" smtClean="0"/>
              <a:t>small,every</a:t>
            </a:r>
            <a:r>
              <a:rPr lang="en-US" dirty="0" smtClean="0"/>
              <a:t> corners of the building is fixed by </a:t>
            </a:r>
            <a:r>
              <a:rPr lang="en-US" dirty="0" err="1" smtClean="0"/>
              <a:t>parpendicular</a:t>
            </a:r>
            <a:r>
              <a:rPr lang="en-US" dirty="0" smtClean="0"/>
              <a:t> or oblique offsets. Other </a:t>
            </a:r>
            <a:r>
              <a:rPr lang="en-US" dirty="0" err="1" smtClean="0"/>
              <a:t>diimension</a:t>
            </a:r>
            <a:r>
              <a:rPr lang="en-US" dirty="0" smtClean="0"/>
              <a:t> are taken directly at the field.</a:t>
            </a:r>
            <a:endParaRPr lang="en-US" dirty="0"/>
          </a:p>
        </p:txBody>
      </p:sp>
      <p:sp>
        <p:nvSpPr>
          <p:cNvPr id="15" name="Cube 14"/>
          <p:cNvSpPr/>
          <p:nvPr/>
        </p:nvSpPr>
        <p:spPr>
          <a:xfrm>
            <a:off x="3886200" y="2057400"/>
            <a:ext cx="533400" cy="2054352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ube 15"/>
          <p:cNvSpPr/>
          <p:nvPr/>
        </p:nvSpPr>
        <p:spPr>
          <a:xfrm>
            <a:off x="4267200" y="2971800"/>
            <a:ext cx="3886200" cy="1143000"/>
          </a:xfrm>
          <a:prstGeom prst="cube">
            <a:avLst>
              <a:gd name="adj" fmla="val 375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ube 20"/>
          <p:cNvSpPr/>
          <p:nvPr/>
        </p:nvSpPr>
        <p:spPr>
          <a:xfrm>
            <a:off x="1752600" y="4953000"/>
            <a:ext cx="8839200" cy="1143000"/>
          </a:xfrm>
          <a:prstGeom prst="cube">
            <a:avLst>
              <a:gd name="adj" fmla="val 8023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7390606" y="4419600"/>
            <a:ext cx="15247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6934200" y="4876800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3505994" y="4723606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3124994" y="4799806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3696494" y="4685506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12344400" cy="68579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Number of offsets</a:t>
            </a:r>
          </a:p>
          <a:p>
            <a:pPr>
              <a:buNone/>
            </a:pPr>
            <a:r>
              <a:rPr lang="en-US" dirty="0" smtClean="0"/>
              <a:t>  When the building is </a:t>
            </a:r>
            <a:r>
              <a:rPr lang="en-US" dirty="0" err="1" smtClean="0"/>
              <a:t>large,every</a:t>
            </a:r>
            <a:r>
              <a:rPr lang="en-US" dirty="0" smtClean="0"/>
              <a:t> corners of the building is fixed by </a:t>
            </a:r>
            <a:r>
              <a:rPr lang="en-US" dirty="0" err="1" smtClean="0"/>
              <a:t>parpendicular</a:t>
            </a:r>
            <a:r>
              <a:rPr lang="en-US" dirty="0" smtClean="0"/>
              <a:t> or oblique </a:t>
            </a:r>
            <a:r>
              <a:rPr lang="en-US" dirty="0" err="1" smtClean="0"/>
              <a:t>offsets.The</a:t>
            </a:r>
            <a:r>
              <a:rPr lang="en-US" dirty="0" smtClean="0"/>
              <a:t> full plan of the building is drawn in a </a:t>
            </a:r>
            <a:r>
              <a:rPr lang="en-US" dirty="0" err="1" smtClean="0"/>
              <a:t>separet</a:t>
            </a:r>
            <a:r>
              <a:rPr lang="en-US" dirty="0" smtClean="0"/>
              <a:t> page , and add it at the right place of the field book</a:t>
            </a:r>
            <a:endParaRPr lang="en-US" dirty="0"/>
          </a:p>
        </p:txBody>
      </p:sp>
      <p:sp>
        <p:nvSpPr>
          <p:cNvPr id="12" name="Cube 11"/>
          <p:cNvSpPr/>
          <p:nvPr/>
        </p:nvSpPr>
        <p:spPr>
          <a:xfrm>
            <a:off x="2514600" y="3200400"/>
            <a:ext cx="1295400" cy="1600200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3505200" y="2438400"/>
            <a:ext cx="1447800" cy="2362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4572000" y="2743200"/>
            <a:ext cx="1828800" cy="2057400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ube 12"/>
          <p:cNvSpPr/>
          <p:nvPr/>
        </p:nvSpPr>
        <p:spPr>
          <a:xfrm>
            <a:off x="5943600" y="2362200"/>
            <a:ext cx="1143000" cy="2438400"/>
          </a:xfrm>
          <a:prstGeom prst="cub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ube 13"/>
          <p:cNvSpPr/>
          <p:nvPr/>
        </p:nvSpPr>
        <p:spPr>
          <a:xfrm>
            <a:off x="6781800" y="2819400"/>
            <a:ext cx="1752600" cy="1981200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be 16"/>
          <p:cNvSpPr/>
          <p:nvPr/>
        </p:nvSpPr>
        <p:spPr>
          <a:xfrm>
            <a:off x="8077200" y="2438400"/>
            <a:ext cx="1371600" cy="2362200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ube 24"/>
          <p:cNvSpPr/>
          <p:nvPr/>
        </p:nvSpPr>
        <p:spPr>
          <a:xfrm>
            <a:off x="1676400" y="5486400"/>
            <a:ext cx="9067800" cy="990600"/>
          </a:xfrm>
          <a:prstGeom prst="cube">
            <a:avLst>
              <a:gd name="adj" fmla="val 5664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8496300" y="53721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7467600" y="53340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1943894" y="5372100"/>
            <a:ext cx="1142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3467100" y="52197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2934494" y="5372100"/>
            <a:ext cx="1142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4000500" y="53721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2" idx="3"/>
          </p:cNvCxnSpPr>
          <p:nvPr/>
        </p:nvCxnSpPr>
        <p:spPr>
          <a:xfrm rot="5400000">
            <a:off x="2566988" y="5205413"/>
            <a:ext cx="838200" cy="28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5830094" y="52197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4382294" y="5066506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6630194" y="51046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7925594" y="51808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8839994" y="4952206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5372894" y="5371306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6211094" y="5371306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  <p:bldP spid="9" grpId="0" animBg="1"/>
      <p:bldP spid="13" grpId="0" animBg="1"/>
      <p:bldP spid="14" grpId="0" animBg="1"/>
      <p:bldP spid="17" grpId="0" animBg="1"/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344400" cy="6857999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sz="3400" dirty="0" smtClean="0"/>
              <a:t>                                    </a:t>
            </a:r>
            <a:r>
              <a:rPr lang="en-US" sz="4000" dirty="0" err="1" smtClean="0"/>
              <a:t>Slection</a:t>
            </a:r>
            <a:r>
              <a:rPr lang="en-US" sz="4000" dirty="0" smtClean="0"/>
              <a:t> Of Survey Station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1.The base line should be longest of the main survey line.</a:t>
            </a:r>
          </a:p>
          <a:p>
            <a:pPr>
              <a:buNone/>
            </a:pPr>
            <a:r>
              <a:rPr lang="en-US" sz="2400" dirty="0" smtClean="0"/>
              <a:t>       2.The survey line should be taken through fairly level  ground.</a:t>
            </a:r>
          </a:p>
          <a:p>
            <a:pPr>
              <a:buNone/>
            </a:pPr>
            <a:r>
              <a:rPr lang="en-US" sz="2400" dirty="0" smtClean="0"/>
              <a:t>       3.The main survey line should pass close to the boundary line of the area.</a:t>
            </a:r>
          </a:p>
          <a:p>
            <a:pPr>
              <a:buNone/>
            </a:pPr>
            <a:r>
              <a:rPr lang="en-US" sz="2400" dirty="0" smtClean="0"/>
              <a:t>       4.The survey line should be close to the object.</a:t>
            </a:r>
          </a:p>
          <a:p>
            <a:pPr>
              <a:buNone/>
            </a:pPr>
            <a:r>
              <a:rPr lang="en-US" sz="2400" dirty="0" smtClean="0"/>
              <a:t>       5.The survey line should not pass through the main road.</a:t>
            </a:r>
          </a:p>
          <a:p>
            <a:pPr>
              <a:buNone/>
            </a:pPr>
            <a:r>
              <a:rPr lang="en-US" sz="2400" dirty="0" smtClean="0"/>
              <a:t>       6.The stations should be so selected that the general principle of </a:t>
            </a:r>
            <a:r>
              <a:rPr lang="en-US" sz="2400" dirty="0" err="1" smtClean="0"/>
              <a:t>srveying</a:t>
            </a:r>
            <a:r>
              <a:rPr lang="en-US" sz="2400" dirty="0" smtClean="0"/>
              <a:t> may be followed.</a:t>
            </a:r>
          </a:p>
          <a:p>
            <a:pPr>
              <a:buNone/>
            </a:pPr>
            <a:r>
              <a:rPr lang="en-US" sz="2400" dirty="0" smtClean="0"/>
              <a:t>       7.The stations should be </a:t>
            </a:r>
            <a:r>
              <a:rPr lang="en-US" sz="2400" dirty="0" err="1" smtClean="0"/>
              <a:t>intervisible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       8.The stations should be selected in such a way that well conditioned triangles may be formed.</a:t>
            </a:r>
          </a:p>
          <a:p>
            <a:pPr>
              <a:buNone/>
            </a:pPr>
            <a:r>
              <a:rPr lang="en-US" sz="2400" dirty="0" smtClean="0"/>
              <a:t>       9.Station should be selected in such a way that it avoid chaining obstacle.</a:t>
            </a:r>
          </a:p>
          <a:p>
            <a:pPr>
              <a:buNone/>
            </a:pPr>
            <a:r>
              <a:rPr lang="en-US" sz="2400" dirty="0" smtClean="0"/>
              <a:t>      10.The tie station should be </a:t>
            </a:r>
            <a:r>
              <a:rPr lang="en-US" sz="2400" dirty="0" err="1" smtClean="0"/>
              <a:t>slected</a:t>
            </a:r>
            <a:r>
              <a:rPr lang="en-US" sz="2400" dirty="0" smtClean="0"/>
              <a:t> carefully.</a:t>
            </a:r>
          </a:p>
          <a:p>
            <a:pPr>
              <a:buNone/>
            </a:pPr>
            <a:r>
              <a:rPr lang="en-US" sz="2400" dirty="0" smtClean="0"/>
              <a:t>      11.The subsidiary station should be </a:t>
            </a:r>
            <a:r>
              <a:rPr lang="en-US" sz="2400" dirty="0" err="1" smtClean="0"/>
              <a:t>slectd</a:t>
            </a:r>
            <a:r>
              <a:rPr lang="en-US" sz="2400" dirty="0" smtClean="0"/>
              <a:t> correctly.</a:t>
            </a:r>
            <a:endParaRPr lang="en-US" sz="2400" dirty="0"/>
          </a:p>
        </p:txBody>
      </p:sp>
      <p:pic>
        <p:nvPicPr>
          <p:cNvPr id="1026" name="Picture 2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0"/>
            <a:ext cx="762000" cy="8382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3444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800" dirty="0" smtClean="0"/>
              <a:t>       Large scale map: when 1cm of a map  represent a small </a:t>
            </a:r>
            <a:r>
              <a:rPr lang="en-US" sz="4800" dirty="0" err="1" smtClean="0"/>
              <a:t>distance.it</a:t>
            </a:r>
            <a:r>
              <a:rPr lang="en-US" sz="4800" dirty="0" smtClean="0"/>
              <a:t> is said to be a large scale </a:t>
            </a:r>
            <a:r>
              <a:rPr lang="en-US" sz="4800" dirty="0" err="1" smtClean="0"/>
              <a:t>map.Having</a:t>
            </a:r>
            <a:r>
              <a:rPr lang="en-US" sz="4800" dirty="0" smtClean="0"/>
              <a:t> an RF less than 1/500.</a:t>
            </a:r>
          </a:p>
          <a:p>
            <a:pPr algn="just">
              <a:buNone/>
            </a:pPr>
            <a:endParaRPr lang="en-US" sz="4800" dirty="0" smtClean="0"/>
          </a:p>
          <a:p>
            <a:pPr algn="just">
              <a:buNone/>
            </a:pPr>
            <a:r>
              <a:rPr lang="en-US" sz="4800" dirty="0" smtClean="0"/>
              <a:t>       Small scale map: when 1 cm of a map represent a large </a:t>
            </a:r>
            <a:r>
              <a:rPr lang="en-US" sz="4800" dirty="0" err="1" smtClean="0"/>
              <a:t>distance.it</a:t>
            </a:r>
            <a:r>
              <a:rPr lang="en-US" sz="4800" dirty="0" smtClean="0"/>
              <a:t> is said to be a small scale </a:t>
            </a:r>
            <a:r>
              <a:rPr lang="en-US" sz="4800" dirty="0" err="1" smtClean="0"/>
              <a:t>map.Having</a:t>
            </a:r>
            <a:r>
              <a:rPr lang="en-US" sz="4800" dirty="0" smtClean="0"/>
              <a:t> an </a:t>
            </a:r>
            <a:r>
              <a:rPr lang="en-US" sz="4800" dirty="0" err="1" smtClean="0"/>
              <a:t>Rf</a:t>
            </a:r>
            <a:r>
              <a:rPr lang="en-US" sz="4800" dirty="0" smtClean="0"/>
              <a:t> more than 1/500.</a:t>
            </a:r>
            <a:endParaRPr lang="en-US" sz="4800" dirty="0"/>
          </a:p>
        </p:txBody>
      </p:sp>
      <p:sp>
        <p:nvSpPr>
          <p:cNvPr id="4" name="Cube 3"/>
          <p:cNvSpPr/>
          <p:nvPr/>
        </p:nvSpPr>
        <p:spPr>
          <a:xfrm>
            <a:off x="533400" y="3429000"/>
            <a:ext cx="304800" cy="381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533400" y="304800"/>
            <a:ext cx="304800" cy="381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12344400" cy="6857999"/>
          </a:xfr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</a:t>
            </a:r>
            <a:r>
              <a:rPr lang="en-US" sz="4000" dirty="0" smtClean="0">
                <a:solidFill>
                  <a:schemeClr val="bg1"/>
                </a:solidFill>
              </a:rPr>
              <a:t>Equipment For Chain Survey</a:t>
            </a:r>
          </a:p>
          <a:p>
            <a:pPr>
              <a:buNone/>
            </a:pPr>
            <a:r>
              <a:rPr lang="en-US" dirty="0" smtClean="0"/>
              <a:t>                        </a:t>
            </a:r>
          </a:p>
          <a:p>
            <a:pPr>
              <a:buNone/>
            </a:pPr>
            <a:r>
              <a:rPr lang="en-US" dirty="0" smtClean="0"/>
              <a:t>                            1.Field book                             2.Good pencil</a:t>
            </a:r>
          </a:p>
          <a:p>
            <a:pPr>
              <a:buNone/>
            </a:pPr>
            <a:r>
              <a:rPr lang="en-US" dirty="0" smtClean="0"/>
              <a:t>                            3.Rubber                                  4.Sharpner</a:t>
            </a:r>
          </a:p>
          <a:p>
            <a:pPr>
              <a:buNone/>
            </a:pPr>
            <a:r>
              <a:rPr lang="en-US" dirty="0" smtClean="0"/>
              <a:t>                            5.Chain                                     6.Tape</a:t>
            </a:r>
          </a:p>
          <a:p>
            <a:pPr>
              <a:buNone/>
            </a:pPr>
            <a:r>
              <a:rPr lang="en-US" dirty="0" smtClean="0"/>
              <a:t>                            7.Arrows                                  8.Ranging rods                                   .                       9.Offsets Rod                          10.Mallet</a:t>
            </a:r>
          </a:p>
          <a:p>
            <a:pPr>
              <a:buNone/>
            </a:pPr>
            <a:r>
              <a:rPr lang="en-US" dirty="0" smtClean="0"/>
              <a:t>                           11.Pages                                  12.Clinometer</a:t>
            </a:r>
          </a:p>
          <a:p>
            <a:pPr>
              <a:buNone/>
            </a:pPr>
            <a:r>
              <a:rPr lang="en-US" dirty="0" smtClean="0"/>
              <a:t>                           13.Prismatic compass           14.Optical square</a:t>
            </a:r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344400" cy="6857999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          </a:t>
            </a:r>
            <a:r>
              <a:rPr lang="en-US" sz="4000" dirty="0" smtClean="0">
                <a:solidFill>
                  <a:srgbClr val="FFFF00"/>
                </a:solidFill>
              </a:rPr>
              <a:t>Field Book</a:t>
            </a:r>
          </a:p>
          <a:p>
            <a:pPr algn="just">
              <a:buNone/>
            </a:pPr>
            <a:r>
              <a:rPr lang="en-US" dirty="0" smtClean="0"/>
              <a:t>   </a:t>
            </a:r>
          </a:p>
          <a:p>
            <a:pPr algn="just">
              <a:buNone/>
            </a:pPr>
            <a:r>
              <a:rPr lang="en-US" dirty="0" smtClean="0"/>
              <a:t>    The note book in which field </a:t>
            </a:r>
            <a:r>
              <a:rPr lang="en-US" dirty="0" err="1" smtClean="0"/>
              <a:t>measurments</a:t>
            </a:r>
            <a:r>
              <a:rPr lang="en-US" dirty="0" smtClean="0"/>
              <a:t> are noted is known as the field </a:t>
            </a:r>
            <a:r>
              <a:rPr lang="en-US" dirty="0" err="1" smtClean="0"/>
              <a:t>book.The</a:t>
            </a:r>
            <a:r>
              <a:rPr lang="en-US" dirty="0" smtClean="0"/>
              <a:t> size of the note book is 20cm×12cm.There are two kinds of field book .             </a:t>
            </a:r>
            <a:r>
              <a:rPr lang="en-US" dirty="0" smtClean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rgbClr val="FFFF00"/>
                </a:solidFill>
              </a:rPr>
              <a:t>.Single-line </a:t>
            </a:r>
          </a:p>
          <a:p>
            <a:pPr algn="just">
              <a:buNone/>
            </a:pPr>
            <a:r>
              <a:rPr lang="en-US" dirty="0" smtClean="0"/>
              <a:t>                                         </a:t>
            </a:r>
            <a:r>
              <a:rPr lang="en-US" dirty="0" smtClean="0">
                <a:solidFill>
                  <a:schemeClr val="bg1"/>
                </a:solidFill>
              </a:rPr>
              <a:t>2.</a:t>
            </a:r>
            <a:r>
              <a:rPr lang="en-US" dirty="0" smtClean="0">
                <a:solidFill>
                  <a:srgbClr val="FFFF00"/>
                </a:solidFill>
              </a:rPr>
              <a:t>Double-line</a:t>
            </a:r>
          </a:p>
          <a:p>
            <a:pPr algn="just"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bg1"/>
                </a:solidFill>
              </a:rPr>
              <a:t>Single-line field </a:t>
            </a:r>
            <a:r>
              <a:rPr lang="en-US" dirty="0" err="1" smtClean="0">
                <a:solidFill>
                  <a:schemeClr val="bg1"/>
                </a:solidFill>
              </a:rPr>
              <a:t>book:</a:t>
            </a:r>
            <a:r>
              <a:rPr lang="en-US" dirty="0" err="1" smtClean="0"/>
              <a:t>In</a:t>
            </a:r>
            <a:r>
              <a:rPr lang="en-US" dirty="0" smtClean="0"/>
              <a:t> this type of </a:t>
            </a:r>
            <a:r>
              <a:rPr lang="en-US" dirty="0" err="1" smtClean="0"/>
              <a:t>book,a</a:t>
            </a:r>
            <a:r>
              <a:rPr lang="en-US" dirty="0" smtClean="0"/>
              <a:t> single red line is drawn through the middle of the each </a:t>
            </a:r>
            <a:r>
              <a:rPr lang="en-US" dirty="0" err="1" smtClean="0"/>
              <a:t>page.The</a:t>
            </a:r>
            <a:r>
              <a:rPr lang="en-US" dirty="0" smtClean="0"/>
              <a:t> line represent the CHAIN LINE.</a:t>
            </a:r>
          </a:p>
          <a:p>
            <a:pPr algn="just"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bg1"/>
                </a:solidFill>
              </a:rPr>
              <a:t>Double-line field </a:t>
            </a:r>
            <a:r>
              <a:rPr lang="en-US" dirty="0" err="1" smtClean="0">
                <a:solidFill>
                  <a:schemeClr val="bg1"/>
                </a:solidFill>
              </a:rPr>
              <a:t>book</a:t>
            </a:r>
            <a:r>
              <a:rPr lang="en-US" dirty="0" err="1" smtClean="0"/>
              <a:t>:In</a:t>
            </a:r>
            <a:r>
              <a:rPr lang="en-US" dirty="0" smtClean="0"/>
              <a:t> this type of book, double red line are drawn through the </a:t>
            </a:r>
            <a:r>
              <a:rPr lang="en-US" dirty="0" err="1" smtClean="0"/>
              <a:t>page.This</a:t>
            </a:r>
            <a:r>
              <a:rPr lang="en-US" dirty="0" smtClean="0"/>
              <a:t> column represent the CHAIN LINE. </a:t>
            </a:r>
          </a:p>
          <a:p>
            <a:pPr algn="just"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15800" cy="6857999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                           </a:t>
            </a:r>
            <a:r>
              <a:rPr lang="en-US" dirty="0" smtClean="0">
                <a:solidFill>
                  <a:schemeClr val="bg1"/>
                </a:solidFill>
              </a:rPr>
              <a:t>Equipments for plotting</a:t>
            </a:r>
          </a:p>
          <a:p>
            <a:pPr>
              <a:buNone/>
            </a:pPr>
            <a:r>
              <a:rPr lang="en-US" dirty="0" smtClean="0"/>
              <a:t>                        1.Drawing board                       2.Tri-square</a:t>
            </a:r>
          </a:p>
          <a:p>
            <a:pPr>
              <a:buNone/>
            </a:pPr>
            <a:r>
              <a:rPr lang="en-US" dirty="0" smtClean="0"/>
              <a:t>                        3.Set-square                              4.Protactor</a:t>
            </a:r>
          </a:p>
          <a:p>
            <a:pPr>
              <a:buNone/>
            </a:pPr>
            <a:r>
              <a:rPr lang="en-US" dirty="0" smtClean="0"/>
              <a:t>                        5.Cardboard scale                     6.Instrument box</a:t>
            </a:r>
          </a:p>
          <a:p>
            <a:pPr>
              <a:buNone/>
            </a:pPr>
            <a:r>
              <a:rPr lang="en-US" dirty="0" smtClean="0"/>
              <a:t>                        7.French curve                           8.Offset scale</a:t>
            </a:r>
          </a:p>
          <a:p>
            <a:pPr>
              <a:buNone/>
            </a:pPr>
            <a:r>
              <a:rPr lang="en-US" dirty="0" smtClean="0"/>
              <a:t>                        9.Dtawing                                   10.Good pencil</a:t>
            </a:r>
          </a:p>
          <a:p>
            <a:pPr>
              <a:buNone/>
            </a:pPr>
            <a:r>
              <a:rPr lang="en-US" dirty="0" smtClean="0"/>
              <a:t>                        11.Good eraser                          12.Board clip </a:t>
            </a:r>
          </a:p>
          <a:p>
            <a:pPr>
              <a:buNone/>
            </a:pPr>
            <a:r>
              <a:rPr lang="en-US" dirty="0" smtClean="0"/>
              <a:t>                        13.Ink                                           14.Colour</a:t>
            </a:r>
          </a:p>
          <a:p>
            <a:pPr>
              <a:buNone/>
            </a:pPr>
            <a:r>
              <a:rPr lang="en-US" dirty="0" smtClean="0"/>
              <a:t>                        15.Inking pen                              16Knife</a:t>
            </a:r>
          </a:p>
          <a:p>
            <a:pPr>
              <a:buNone/>
            </a:pPr>
            <a:r>
              <a:rPr lang="en-US" dirty="0" smtClean="0"/>
              <a:t>                        17.Mini drafter</a:t>
            </a:r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344400" cy="6857999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smtClean="0">
                <a:solidFill>
                  <a:schemeClr val="bg1"/>
                </a:solidFill>
              </a:rPr>
              <a:t>    Cross-staff</a:t>
            </a:r>
            <a:r>
              <a:rPr lang="en-US" dirty="0" smtClean="0"/>
              <a:t>: The cross-staff is a simple instrument for setting out right </a:t>
            </a:r>
            <a:r>
              <a:rPr lang="en-US" dirty="0" err="1" smtClean="0"/>
              <a:t>angles.There</a:t>
            </a:r>
            <a:r>
              <a:rPr lang="en-US" dirty="0" smtClean="0"/>
              <a:t> are three kinds of cross-staff</a:t>
            </a:r>
          </a:p>
          <a:p>
            <a:pPr>
              <a:buNone/>
            </a:pPr>
            <a:r>
              <a:rPr lang="en-US" dirty="0" smtClean="0"/>
              <a:t>                                                    1.Open</a:t>
            </a:r>
          </a:p>
          <a:p>
            <a:pPr>
              <a:buNone/>
            </a:pPr>
            <a:r>
              <a:rPr lang="en-US" dirty="0" smtClean="0"/>
              <a:t>                                                    2.French</a:t>
            </a:r>
          </a:p>
          <a:p>
            <a:pPr>
              <a:buNone/>
            </a:pPr>
            <a:r>
              <a:rPr lang="en-US" dirty="0" smtClean="0"/>
              <a:t>                                                    3.Adjustable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bg1"/>
                </a:solidFill>
              </a:rPr>
              <a:t>Optical-</a:t>
            </a:r>
            <a:r>
              <a:rPr lang="en-US" dirty="0" err="1" smtClean="0">
                <a:solidFill>
                  <a:schemeClr val="bg1"/>
                </a:solidFill>
              </a:rPr>
              <a:t>square</a:t>
            </a:r>
            <a:r>
              <a:rPr lang="en-US" dirty="0" err="1" smtClean="0"/>
              <a:t>:Optical</a:t>
            </a:r>
            <a:r>
              <a:rPr lang="en-US" dirty="0" smtClean="0"/>
              <a:t>-square is also a instrument for setting out right angles.</a:t>
            </a:r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344400" cy="6858000"/>
          </a:xfrm>
          <a:solidFill>
            <a:srgbClr val="66FF33"/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 Well conditioned triangles</a:t>
            </a:r>
          </a:p>
          <a:p>
            <a:pPr>
              <a:buNone/>
            </a:pPr>
            <a:r>
              <a:rPr lang="en-US" dirty="0" smtClean="0"/>
              <a:t>    A triangle is called well-conditioned triangle when no angle in it is  less than 30 degree or large than 120 degree.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Ill conditioned triangles</a:t>
            </a:r>
          </a:p>
          <a:p>
            <a:pPr>
              <a:buNone/>
            </a:pPr>
            <a:r>
              <a:rPr lang="en-US" dirty="0" smtClean="0"/>
              <a:t>    A triangle is called ill-conditioned triangle when a angle is less than 30 degree or a angle is large than 120 degree.</a:t>
            </a: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 rot="10800000" flipH="1" flipV="1">
            <a:off x="1295400" y="2133600"/>
            <a:ext cx="2438400" cy="13716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0" y="3503612"/>
            <a:ext cx="403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4191000" y="2514599"/>
            <a:ext cx="19050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91000" y="2514600"/>
            <a:ext cx="59436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228600"/>
          <a:ext cx="9753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"/>
            <a:ext cx="12344400" cy="6857999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                                   Survey stations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The </a:t>
            </a:r>
            <a:r>
              <a:rPr lang="en-US" dirty="0" err="1" smtClean="0">
                <a:solidFill>
                  <a:schemeClr val="bg1"/>
                </a:solidFill>
              </a:rPr>
              <a:t>biggining</a:t>
            </a:r>
            <a:r>
              <a:rPr lang="en-US" dirty="0" smtClean="0">
                <a:solidFill>
                  <a:schemeClr val="bg1"/>
                </a:solidFill>
              </a:rPr>
              <a:t> and the end points of  the chain line are called survey stations.        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                                  1.Main stations.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which stations are taken along the boundary of an area as controlling points are known as main station.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                                  2.Subsidiary stations.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Which stations are taken on the main survey lines or other chain line are known as subsidiary station.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                                   3.Tie stations.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Which stations are taken on the main survey lines are known as tie stations.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ube 2"/>
          <p:cNvSpPr/>
          <p:nvPr/>
        </p:nvSpPr>
        <p:spPr>
          <a:xfrm>
            <a:off x="3657600" y="152400"/>
            <a:ext cx="609600" cy="381000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/>
          <p:cNvSpPr/>
          <p:nvPr/>
        </p:nvSpPr>
        <p:spPr>
          <a:xfrm>
            <a:off x="3657600" y="1752600"/>
            <a:ext cx="609600" cy="381000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3657600" y="5105400"/>
            <a:ext cx="609600" cy="381000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3657600" y="3429000"/>
            <a:ext cx="609600" cy="381000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344400" cy="6857999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dirty="0" smtClean="0">
                <a:solidFill>
                  <a:schemeClr val="bg1"/>
                </a:solidFill>
              </a:rPr>
              <a:t>Base </a:t>
            </a:r>
            <a:r>
              <a:rPr lang="en-US" dirty="0" err="1" smtClean="0">
                <a:solidFill>
                  <a:schemeClr val="bg1"/>
                </a:solidFill>
              </a:rPr>
              <a:t>line</a:t>
            </a:r>
            <a:r>
              <a:rPr lang="en-US" dirty="0" err="1" smtClean="0"/>
              <a:t>:The</a:t>
            </a:r>
            <a:r>
              <a:rPr lang="en-US" dirty="0" smtClean="0"/>
              <a:t> line on which framework of the survey is build is known as base line.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dirty="0" smtClean="0">
                <a:solidFill>
                  <a:schemeClr val="bg1"/>
                </a:solidFill>
              </a:rPr>
              <a:t>Check </a:t>
            </a:r>
            <a:r>
              <a:rPr lang="en-US" dirty="0" err="1" smtClean="0">
                <a:solidFill>
                  <a:schemeClr val="bg1"/>
                </a:solidFill>
              </a:rPr>
              <a:t>line</a:t>
            </a:r>
            <a:r>
              <a:rPr lang="en-US" dirty="0" err="1" smtClean="0"/>
              <a:t>:The</a:t>
            </a:r>
            <a:r>
              <a:rPr lang="en-US" dirty="0" smtClean="0"/>
              <a:t> line which is used for Checking the accuracy of the triangle is called Check line.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dirty="0" err="1" smtClean="0">
                <a:solidFill>
                  <a:schemeClr val="bg1"/>
                </a:solidFill>
              </a:rPr>
              <a:t>Offsets</a:t>
            </a:r>
            <a:r>
              <a:rPr lang="en-US" dirty="0" err="1" smtClean="0"/>
              <a:t>:Offsets</a:t>
            </a:r>
            <a:r>
              <a:rPr lang="en-US" dirty="0" smtClean="0"/>
              <a:t> is the lateral shortest distance of an object measured from a survey line.</a:t>
            </a:r>
            <a:endParaRPr lang="en-US" dirty="0"/>
          </a:p>
        </p:txBody>
      </p:sp>
      <p:pic>
        <p:nvPicPr>
          <p:cNvPr id="1026" name="Picture 2" descr="C:\Program Files\Microsoft Office\MEDIA\CAGCAT10\j029324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685800"/>
            <a:ext cx="762000" cy="457200"/>
          </a:xfrm>
          <a:prstGeom prst="rect">
            <a:avLst/>
          </a:prstGeom>
          <a:noFill/>
        </p:spPr>
      </p:pic>
      <p:pic>
        <p:nvPicPr>
          <p:cNvPr id="4" name="Picture 2" descr="C:\Program Files\Microsoft Office\MEDIA\CAGCAT10\j029324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362200"/>
            <a:ext cx="762000" cy="457200"/>
          </a:xfrm>
          <a:prstGeom prst="rect">
            <a:avLst/>
          </a:prstGeom>
          <a:noFill/>
        </p:spPr>
      </p:pic>
      <p:pic>
        <p:nvPicPr>
          <p:cNvPr id="5" name="Picture 2" descr="C:\Program Files\Microsoft Office\MEDIA\CAGCAT10\j029324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962400"/>
            <a:ext cx="762000" cy="4572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219200" y="685800"/>
          <a:ext cx="9448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304800" y="685800"/>
          <a:ext cx="1110932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344400" cy="6858000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chemeClr val="bg1"/>
                </a:solidFill>
              </a:rPr>
              <a:t>                           </a:t>
            </a:r>
            <a:r>
              <a:rPr lang="en-US" sz="4500" b="1" i="1" dirty="0" smtClean="0"/>
              <a:t>Ways of taking </a:t>
            </a:r>
            <a:r>
              <a:rPr lang="en-US" sz="4500" b="1" i="1" dirty="0" err="1" smtClean="0"/>
              <a:t>parpendicular</a:t>
            </a:r>
            <a:r>
              <a:rPr lang="en-US" sz="4500" b="1" i="1" dirty="0" smtClean="0"/>
              <a:t> offsets</a:t>
            </a:r>
          </a:p>
          <a:p>
            <a:pPr>
              <a:buNone/>
            </a:pPr>
            <a:endParaRPr lang="en-US" sz="4000" b="1" i="1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en-US" sz="4000" b="1" i="1" dirty="0" smtClean="0">
                <a:solidFill>
                  <a:schemeClr val="bg1"/>
                </a:solidFill>
              </a:rPr>
              <a:t>   1.By setting a </a:t>
            </a:r>
            <a:r>
              <a:rPr lang="en-US" sz="4000" b="1" i="1" dirty="0" err="1" smtClean="0">
                <a:solidFill>
                  <a:schemeClr val="bg1"/>
                </a:solidFill>
              </a:rPr>
              <a:t>parpendicular</a:t>
            </a:r>
            <a:r>
              <a:rPr lang="en-US" sz="4000" b="1" i="1" dirty="0" smtClean="0">
                <a:solidFill>
                  <a:schemeClr val="bg1"/>
                </a:solidFill>
              </a:rPr>
              <a:t> by sawing a tape from     the object to the chin line.</a:t>
            </a:r>
          </a:p>
          <a:p>
            <a:pPr>
              <a:buNone/>
            </a:pPr>
            <a:r>
              <a:rPr lang="en-US" sz="4000" b="1" i="1" dirty="0" smtClean="0">
                <a:solidFill>
                  <a:schemeClr val="bg1"/>
                </a:solidFill>
              </a:rPr>
              <a:t>   2.By setting a right angle in the ratio 3:4:5.</a:t>
            </a:r>
          </a:p>
          <a:p>
            <a:pPr>
              <a:buNone/>
            </a:pPr>
            <a:r>
              <a:rPr lang="en-US" sz="4000" b="1" i="1" dirty="0" smtClean="0">
                <a:solidFill>
                  <a:schemeClr val="bg1"/>
                </a:solidFill>
              </a:rPr>
              <a:t>   3.By setting a right angle by tri-square. </a:t>
            </a:r>
          </a:p>
          <a:p>
            <a:pPr>
              <a:buNone/>
            </a:pPr>
            <a:r>
              <a:rPr lang="en-US" sz="4000" b="1" i="1" dirty="0" smtClean="0">
                <a:solidFill>
                  <a:schemeClr val="bg1"/>
                </a:solidFill>
              </a:rPr>
              <a:t>   4.By setting a right angle by optical-square</a:t>
            </a:r>
            <a:r>
              <a:rPr lang="en-US" sz="2800" b="1" i="1" dirty="0" smtClean="0">
                <a:solidFill>
                  <a:schemeClr val="bg1"/>
                </a:solidFill>
              </a:rPr>
              <a:t>.</a:t>
            </a:r>
            <a:endParaRPr lang="en-US" sz="2800" b="1" i="1" dirty="0">
              <a:solidFill>
                <a:schemeClr val="bg1"/>
              </a:solidFill>
            </a:endParaRPr>
          </a:p>
        </p:txBody>
      </p:sp>
      <p:grpSp>
        <p:nvGrpSpPr>
          <p:cNvPr id="1029" name="Group 5"/>
          <p:cNvGrpSpPr>
            <a:grpSpLocks noChangeAspect="1"/>
          </p:cNvGrpSpPr>
          <p:nvPr/>
        </p:nvGrpSpPr>
        <p:grpSpPr bwMode="auto">
          <a:xfrm>
            <a:off x="1447800" y="152400"/>
            <a:ext cx="990600" cy="609600"/>
            <a:chOff x="912" y="96"/>
            <a:chExt cx="624" cy="384"/>
          </a:xfrm>
        </p:grpSpPr>
        <p:sp>
          <p:nvSpPr>
            <p:cNvPr id="1028" name="AutoShape 4"/>
            <p:cNvSpPr>
              <a:spLocks noChangeAspect="1" noChangeArrowheads="1" noTextEdit="1"/>
            </p:cNvSpPr>
            <p:nvPr/>
          </p:nvSpPr>
          <p:spPr bwMode="auto">
            <a:xfrm>
              <a:off x="912" y="96"/>
              <a:ext cx="6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912" y="96"/>
              <a:ext cx="624" cy="357"/>
            </a:xfrm>
            <a:custGeom>
              <a:avLst/>
              <a:gdLst/>
              <a:ahLst/>
              <a:cxnLst>
                <a:cxn ang="0">
                  <a:pos x="1626" y="1078"/>
                </a:cxn>
                <a:cxn ang="0">
                  <a:pos x="1693" y="905"/>
                </a:cxn>
                <a:cxn ang="0">
                  <a:pos x="1717" y="714"/>
                </a:cxn>
                <a:cxn ang="0">
                  <a:pos x="1688" y="502"/>
                </a:cxn>
                <a:cxn ang="0">
                  <a:pos x="1607" y="315"/>
                </a:cxn>
                <a:cxn ang="0">
                  <a:pos x="1483" y="163"/>
                </a:cxn>
                <a:cxn ang="0">
                  <a:pos x="1324" y="56"/>
                </a:cxn>
                <a:cxn ang="0">
                  <a:pos x="1140" y="4"/>
                </a:cxn>
                <a:cxn ang="0">
                  <a:pos x="1136" y="45"/>
                </a:cxn>
                <a:cxn ang="0">
                  <a:pos x="1310" y="95"/>
                </a:cxn>
                <a:cxn ang="0">
                  <a:pos x="1459" y="195"/>
                </a:cxn>
                <a:cxn ang="0">
                  <a:pos x="1576" y="338"/>
                </a:cxn>
                <a:cxn ang="0">
                  <a:pos x="1651" y="514"/>
                </a:cxn>
                <a:cxn ang="0">
                  <a:pos x="1678" y="714"/>
                </a:cxn>
                <a:cxn ang="0">
                  <a:pos x="1653" y="904"/>
                </a:cxn>
                <a:cxn ang="0">
                  <a:pos x="1584" y="1073"/>
                </a:cxn>
                <a:cxn ang="0">
                  <a:pos x="1477" y="1213"/>
                </a:cxn>
                <a:cxn ang="0">
                  <a:pos x="1339" y="1316"/>
                </a:cxn>
                <a:cxn ang="0">
                  <a:pos x="1179" y="1374"/>
                </a:cxn>
                <a:cxn ang="0">
                  <a:pos x="1042" y="1383"/>
                </a:cxn>
                <a:cxn ang="0">
                  <a:pos x="916" y="1360"/>
                </a:cxn>
                <a:cxn ang="0">
                  <a:pos x="800" y="1310"/>
                </a:cxn>
                <a:cxn ang="0">
                  <a:pos x="695" y="1234"/>
                </a:cxn>
                <a:cxn ang="0">
                  <a:pos x="607" y="1136"/>
                </a:cxn>
                <a:cxn ang="0">
                  <a:pos x="538" y="1018"/>
                </a:cxn>
                <a:cxn ang="0">
                  <a:pos x="495" y="1015"/>
                </a:cxn>
                <a:cxn ang="0">
                  <a:pos x="531" y="1090"/>
                </a:cxn>
                <a:cxn ang="0">
                  <a:pos x="574" y="1157"/>
                </a:cxn>
                <a:cxn ang="0">
                  <a:pos x="183" y="1220"/>
                </a:cxn>
                <a:cxn ang="0">
                  <a:pos x="620" y="1226"/>
                </a:cxn>
                <a:cxn ang="0">
                  <a:pos x="648" y="1248"/>
                </a:cxn>
                <a:cxn ang="0">
                  <a:pos x="680" y="1275"/>
                </a:cxn>
                <a:cxn ang="0">
                  <a:pos x="734" y="1316"/>
                </a:cxn>
                <a:cxn ang="0">
                  <a:pos x="792" y="1352"/>
                </a:cxn>
                <a:cxn ang="0">
                  <a:pos x="853" y="1382"/>
                </a:cxn>
                <a:cxn ang="0">
                  <a:pos x="917" y="1405"/>
                </a:cxn>
                <a:cxn ang="0">
                  <a:pos x="984" y="1419"/>
                </a:cxn>
                <a:cxn ang="0">
                  <a:pos x="1052" y="1427"/>
                </a:cxn>
                <a:cxn ang="0">
                  <a:pos x="1087" y="1427"/>
                </a:cxn>
                <a:cxn ang="0">
                  <a:pos x="1104" y="1425"/>
                </a:cxn>
                <a:cxn ang="0">
                  <a:pos x="1122" y="1424"/>
                </a:cxn>
                <a:cxn ang="0">
                  <a:pos x="1298" y="1382"/>
                </a:cxn>
                <a:cxn ang="0">
                  <a:pos x="1347" y="1358"/>
                </a:cxn>
                <a:cxn ang="0">
                  <a:pos x="1393" y="1332"/>
                </a:cxn>
                <a:cxn ang="0">
                  <a:pos x="1438" y="1301"/>
                </a:cxn>
                <a:cxn ang="0">
                  <a:pos x="1479" y="1266"/>
                </a:cxn>
                <a:cxn ang="0">
                  <a:pos x="1519" y="1227"/>
                </a:cxn>
                <a:cxn ang="0">
                  <a:pos x="1872" y="1220"/>
                </a:cxn>
              </a:cxnLst>
              <a:rect l="0" t="0" r="r" b="b"/>
              <a:pathLst>
                <a:path w="1872" h="1427">
                  <a:moveTo>
                    <a:pt x="1560" y="1178"/>
                  </a:moveTo>
                  <a:lnTo>
                    <a:pt x="1595" y="1130"/>
                  </a:lnTo>
                  <a:lnTo>
                    <a:pt x="1626" y="1078"/>
                  </a:lnTo>
                  <a:lnTo>
                    <a:pt x="1652" y="1023"/>
                  </a:lnTo>
                  <a:lnTo>
                    <a:pt x="1675" y="966"/>
                  </a:lnTo>
                  <a:lnTo>
                    <a:pt x="1693" y="905"/>
                  </a:lnTo>
                  <a:lnTo>
                    <a:pt x="1706" y="843"/>
                  </a:lnTo>
                  <a:lnTo>
                    <a:pt x="1715" y="780"/>
                  </a:lnTo>
                  <a:lnTo>
                    <a:pt x="1717" y="714"/>
                  </a:lnTo>
                  <a:lnTo>
                    <a:pt x="1713" y="641"/>
                  </a:lnTo>
                  <a:lnTo>
                    <a:pt x="1704" y="570"/>
                  </a:lnTo>
                  <a:lnTo>
                    <a:pt x="1688" y="502"/>
                  </a:lnTo>
                  <a:lnTo>
                    <a:pt x="1666" y="437"/>
                  </a:lnTo>
                  <a:lnTo>
                    <a:pt x="1639" y="373"/>
                  </a:lnTo>
                  <a:lnTo>
                    <a:pt x="1607" y="315"/>
                  </a:lnTo>
                  <a:lnTo>
                    <a:pt x="1570" y="260"/>
                  </a:lnTo>
                  <a:lnTo>
                    <a:pt x="1529" y="209"/>
                  </a:lnTo>
                  <a:lnTo>
                    <a:pt x="1483" y="163"/>
                  </a:lnTo>
                  <a:lnTo>
                    <a:pt x="1434" y="122"/>
                  </a:lnTo>
                  <a:lnTo>
                    <a:pt x="1381" y="86"/>
                  </a:lnTo>
                  <a:lnTo>
                    <a:pt x="1324" y="56"/>
                  </a:lnTo>
                  <a:lnTo>
                    <a:pt x="1265" y="32"/>
                  </a:lnTo>
                  <a:lnTo>
                    <a:pt x="1204" y="15"/>
                  </a:lnTo>
                  <a:lnTo>
                    <a:pt x="1140" y="4"/>
                  </a:lnTo>
                  <a:lnTo>
                    <a:pt x="1075" y="0"/>
                  </a:lnTo>
                  <a:lnTo>
                    <a:pt x="1075" y="41"/>
                  </a:lnTo>
                  <a:lnTo>
                    <a:pt x="1136" y="45"/>
                  </a:lnTo>
                  <a:lnTo>
                    <a:pt x="1196" y="55"/>
                  </a:lnTo>
                  <a:lnTo>
                    <a:pt x="1254" y="72"/>
                  </a:lnTo>
                  <a:lnTo>
                    <a:pt x="1310" y="95"/>
                  </a:lnTo>
                  <a:lnTo>
                    <a:pt x="1362" y="123"/>
                  </a:lnTo>
                  <a:lnTo>
                    <a:pt x="1413" y="157"/>
                  </a:lnTo>
                  <a:lnTo>
                    <a:pt x="1459" y="195"/>
                  </a:lnTo>
                  <a:lnTo>
                    <a:pt x="1501" y="238"/>
                  </a:lnTo>
                  <a:lnTo>
                    <a:pt x="1541" y="286"/>
                  </a:lnTo>
                  <a:lnTo>
                    <a:pt x="1576" y="338"/>
                  </a:lnTo>
                  <a:lnTo>
                    <a:pt x="1605" y="394"/>
                  </a:lnTo>
                  <a:lnTo>
                    <a:pt x="1631" y="452"/>
                  </a:lnTo>
                  <a:lnTo>
                    <a:pt x="1651" y="514"/>
                  </a:lnTo>
                  <a:lnTo>
                    <a:pt x="1666" y="579"/>
                  </a:lnTo>
                  <a:lnTo>
                    <a:pt x="1675" y="646"/>
                  </a:lnTo>
                  <a:lnTo>
                    <a:pt x="1678" y="714"/>
                  </a:lnTo>
                  <a:lnTo>
                    <a:pt x="1675" y="780"/>
                  </a:lnTo>
                  <a:lnTo>
                    <a:pt x="1668" y="843"/>
                  </a:lnTo>
                  <a:lnTo>
                    <a:pt x="1653" y="904"/>
                  </a:lnTo>
                  <a:lnTo>
                    <a:pt x="1635" y="963"/>
                  </a:lnTo>
                  <a:lnTo>
                    <a:pt x="1612" y="1019"/>
                  </a:lnTo>
                  <a:lnTo>
                    <a:pt x="1584" y="1073"/>
                  </a:lnTo>
                  <a:lnTo>
                    <a:pt x="1553" y="1124"/>
                  </a:lnTo>
                  <a:lnTo>
                    <a:pt x="1517" y="1170"/>
                  </a:lnTo>
                  <a:lnTo>
                    <a:pt x="1477" y="1213"/>
                  </a:lnTo>
                  <a:lnTo>
                    <a:pt x="1435" y="1251"/>
                  </a:lnTo>
                  <a:lnTo>
                    <a:pt x="1389" y="1287"/>
                  </a:lnTo>
                  <a:lnTo>
                    <a:pt x="1339" y="1316"/>
                  </a:lnTo>
                  <a:lnTo>
                    <a:pt x="1288" y="1340"/>
                  </a:lnTo>
                  <a:lnTo>
                    <a:pt x="1235" y="1360"/>
                  </a:lnTo>
                  <a:lnTo>
                    <a:pt x="1179" y="1374"/>
                  </a:lnTo>
                  <a:lnTo>
                    <a:pt x="1121" y="1382"/>
                  </a:lnTo>
                  <a:lnTo>
                    <a:pt x="1042" y="1382"/>
                  </a:lnTo>
                  <a:lnTo>
                    <a:pt x="1042" y="1383"/>
                  </a:lnTo>
                  <a:lnTo>
                    <a:pt x="999" y="1378"/>
                  </a:lnTo>
                  <a:lnTo>
                    <a:pt x="958" y="1371"/>
                  </a:lnTo>
                  <a:lnTo>
                    <a:pt x="916" y="1360"/>
                  </a:lnTo>
                  <a:lnTo>
                    <a:pt x="877" y="1346"/>
                  </a:lnTo>
                  <a:lnTo>
                    <a:pt x="838" y="1329"/>
                  </a:lnTo>
                  <a:lnTo>
                    <a:pt x="800" y="1310"/>
                  </a:lnTo>
                  <a:lnTo>
                    <a:pt x="764" y="1287"/>
                  </a:lnTo>
                  <a:lnTo>
                    <a:pt x="729" y="1262"/>
                  </a:lnTo>
                  <a:lnTo>
                    <a:pt x="695" y="1234"/>
                  </a:lnTo>
                  <a:lnTo>
                    <a:pt x="665" y="1204"/>
                  </a:lnTo>
                  <a:lnTo>
                    <a:pt x="635" y="1171"/>
                  </a:lnTo>
                  <a:lnTo>
                    <a:pt x="607" y="1136"/>
                  </a:lnTo>
                  <a:lnTo>
                    <a:pt x="582" y="1098"/>
                  </a:lnTo>
                  <a:lnTo>
                    <a:pt x="559" y="1059"/>
                  </a:lnTo>
                  <a:lnTo>
                    <a:pt x="538" y="1018"/>
                  </a:lnTo>
                  <a:lnTo>
                    <a:pt x="519" y="974"/>
                  </a:lnTo>
                  <a:lnTo>
                    <a:pt x="484" y="990"/>
                  </a:lnTo>
                  <a:lnTo>
                    <a:pt x="495" y="1015"/>
                  </a:lnTo>
                  <a:lnTo>
                    <a:pt x="506" y="1041"/>
                  </a:lnTo>
                  <a:lnTo>
                    <a:pt x="518" y="1065"/>
                  </a:lnTo>
                  <a:lnTo>
                    <a:pt x="531" y="1090"/>
                  </a:lnTo>
                  <a:lnTo>
                    <a:pt x="545" y="1113"/>
                  </a:lnTo>
                  <a:lnTo>
                    <a:pt x="559" y="1135"/>
                  </a:lnTo>
                  <a:lnTo>
                    <a:pt x="574" y="1157"/>
                  </a:lnTo>
                  <a:lnTo>
                    <a:pt x="589" y="1178"/>
                  </a:lnTo>
                  <a:lnTo>
                    <a:pt x="183" y="1178"/>
                  </a:lnTo>
                  <a:lnTo>
                    <a:pt x="183" y="1220"/>
                  </a:lnTo>
                  <a:lnTo>
                    <a:pt x="612" y="1220"/>
                  </a:lnTo>
                  <a:lnTo>
                    <a:pt x="615" y="1221"/>
                  </a:lnTo>
                  <a:lnTo>
                    <a:pt x="620" y="1226"/>
                  </a:lnTo>
                  <a:lnTo>
                    <a:pt x="628" y="1232"/>
                  </a:lnTo>
                  <a:lnTo>
                    <a:pt x="637" y="1239"/>
                  </a:lnTo>
                  <a:lnTo>
                    <a:pt x="648" y="1248"/>
                  </a:lnTo>
                  <a:lnTo>
                    <a:pt x="659" y="1258"/>
                  </a:lnTo>
                  <a:lnTo>
                    <a:pt x="670" y="1266"/>
                  </a:lnTo>
                  <a:lnTo>
                    <a:pt x="680" y="1275"/>
                  </a:lnTo>
                  <a:lnTo>
                    <a:pt x="0" y="1275"/>
                  </a:lnTo>
                  <a:lnTo>
                    <a:pt x="0" y="1316"/>
                  </a:lnTo>
                  <a:lnTo>
                    <a:pt x="734" y="1316"/>
                  </a:lnTo>
                  <a:lnTo>
                    <a:pt x="752" y="1329"/>
                  </a:lnTo>
                  <a:lnTo>
                    <a:pt x="772" y="1341"/>
                  </a:lnTo>
                  <a:lnTo>
                    <a:pt x="792" y="1352"/>
                  </a:lnTo>
                  <a:lnTo>
                    <a:pt x="812" y="1363"/>
                  </a:lnTo>
                  <a:lnTo>
                    <a:pt x="832" y="1373"/>
                  </a:lnTo>
                  <a:lnTo>
                    <a:pt x="853" y="1382"/>
                  </a:lnTo>
                  <a:lnTo>
                    <a:pt x="875" y="1390"/>
                  </a:lnTo>
                  <a:lnTo>
                    <a:pt x="896" y="1397"/>
                  </a:lnTo>
                  <a:lnTo>
                    <a:pt x="917" y="1405"/>
                  </a:lnTo>
                  <a:lnTo>
                    <a:pt x="939" y="1410"/>
                  </a:lnTo>
                  <a:lnTo>
                    <a:pt x="961" y="1416"/>
                  </a:lnTo>
                  <a:lnTo>
                    <a:pt x="984" y="1419"/>
                  </a:lnTo>
                  <a:lnTo>
                    <a:pt x="1006" y="1423"/>
                  </a:lnTo>
                  <a:lnTo>
                    <a:pt x="1029" y="1424"/>
                  </a:lnTo>
                  <a:lnTo>
                    <a:pt x="1052" y="1427"/>
                  </a:lnTo>
                  <a:lnTo>
                    <a:pt x="1075" y="1427"/>
                  </a:lnTo>
                  <a:lnTo>
                    <a:pt x="1081" y="1427"/>
                  </a:lnTo>
                  <a:lnTo>
                    <a:pt x="1087" y="1427"/>
                  </a:lnTo>
                  <a:lnTo>
                    <a:pt x="1093" y="1427"/>
                  </a:lnTo>
                  <a:lnTo>
                    <a:pt x="1099" y="1425"/>
                  </a:lnTo>
                  <a:lnTo>
                    <a:pt x="1104" y="1425"/>
                  </a:lnTo>
                  <a:lnTo>
                    <a:pt x="1110" y="1425"/>
                  </a:lnTo>
                  <a:lnTo>
                    <a:pt x="1116" y="1424"/>
                  </a:lnTo>
                  <a:lnTo>
                    <a:pt x="1122" y="1424"/>
                  </a:lnTo>
                  <a:lnTo>
                    <a:pt x="1680" y="1424"/>
                  </a:lnTo>
                  <a:lnTo>
                    <a:pt x="1680" y="1382"/>
                  </a:lnTo>
                  <a:lnTo>
                    <a:pt x="1298" y="1382"/>
                  </a:lnTo>
                  <a:lnTo>
                    <a:pt x="1314" y="1374"/>
                  </a:lnTo>
                  <a:lnTo>
                    <a:pt x="1331" y="1367"/>
                  </a:lnTo>
                  <a:lnTo>
                    <a:pt x="1347" y="1358"/>
                  </a:lnTo>
                  <a:lnTo>
                    <a:pt x="1362" y="1350"/>
                  </a:lnTo>
                  <a:lnTo>
                    <a:pt x="1378" y="1341"/>
                  </a:lnTo>
                  <a:lnTo>
                    <a:pt x="1393" y="1332"/>
                  </a:lnTo>
                  <a:lnTo>
                    <a:pt x="1408" y="1322"/>
                  </a:lnTo>
                  <a:lnTo>
                    <a:pt x="1423" y="1312"/>
                  </a:lnTo>
                  <a:lnTo>
                    <a:pt x="1438" y="1301"/>
                  </a:lnTo>
                  <a:lnTo>
                    <a:pt x="1452" y="1290"/>
                  </a:lnTo>
                  <a:lnTo>
                    <a:pt x="1465" y="1278"/>
                  </a:lnTo>
                  <a:lnTo>
                    <a:pt x="1479" y="1266"/>
                  </a:lnTo>
                  <a:lnTo>
                    <a:pt x="1493" y="1254"/>
                  </a:lnTo>
                  <a:lnTo>
                    <a:pt x="1506" y="1240"/>
                  </a:lnTo>
                  <a:lnTo>
                    <a:pt x="1519" y="1227"/>
                  </a:lnTo>
                  <a:lnTo>
                    <a:pt x="1531" y="1214"/>
                  </a:lnTo>
                  <a:lnTo>
                    <a:pt x="1531" y="1220"/>
                  </a:lnTo>
                  <a:lnTo>
                    <a:pt x="1872" y="1220"/>
                  </a:lnTo>
                  <a:lnTo>
                    <a:pt x="1872" y="1178"/>
                  </a:lnTo>
                  <a:lnTo>
                    <a:pt x="1560" y="11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116" y="470"/>
              <a:ext cx="248" cy="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1111" y="141"/>
              <a:ext cx="321" cy="267"/>
            </a:xfrm>
            <a:custGeom>
              <a:avLst/>
              <a:gdLst/>
              <a:ahLst/>
              <a:cxnLst>
                <a:cxn ang="0">
                  <a:pos x="584" y="459"/>
                </a:cxn>
                <a:cxn ang="0">
                  <a:pos x="620" y="484"/>
                </a:cxn>
                <a:cxn ang="0">
                  <a:pos x="736" y="490"/>
                </a:cxn>
                <a:cxn ang="0">
                  <a:pos x="829" y="712"/>
                </a:cxn>
                <a:cxn ang="0">
                  <a:pos x="589" y="868"/>
                </a:cxn>
                <a:cxn ang="0">
                  <a:pos x="375" y="939"/>
                </a:cxn>
                <a:cxn ang="0">
                  <a:pos x="445" y="590"/>
                </a:cxn>
                <a:cxn ang="0">
                  <a:pos x="231" y="563"/>
                </a:cxn>
                <a:cxn ang="0">
                  <a:pos x="266" y="539"/>
                </a:cxn>
                <a:cxn ang="0">
                  <a:pos x="372" y="390"/>
                </a:cxn>
                <a:cxn ang="0">
                  <a:pos x="445" y="130"/>
                </a:cxn>
                <a:cxn ang="0">
                  <a:pos x="453" y="104"/>
                </a:cxn>
                <a:cxn ang="0">
                  <a:pos x="470" y="93"/>
                </a:cxn>
                <a:cxn ang="0">
                  <a:pos x="488" y="91"/>
                </a:cxn>
                <a:cxn ang="0">
                  <a:pos x="506" y="99"/>
                </a:cxn>
                <a:cxn ang="0">
                  <a:pos x="518" y="120"/>
                </a:cxn>
                <a:cxn ang="0">
                  <a:pos x="758" y="97"/>
                </a:cxn>
                <a:cxn ang="0">
                  <a:pos x="712" y="65"/>
                </a:cxn>
                <a:cxn ang="0">
                  <a:pos x="663" y="40"/>
                </a:cxn>
                <a:cxn ang="0">
                  <a:pos x="611" y="19"/>
                </a:cxn>
                <a:cxn ang="0">
                  <a:pos x="557" y="6"/>
                </a:cxn>
                <a:cxn ang="0">
                  <a:pos x="500" y="0"/>
                </a:cxn>
                <a:cxn ang="0">
                  <a:pos x="384" y="11"/>
                </a:cxn>
                <a:cxn ang="0">
                  <a:pos x="252" y="64"/>
                </a:cxn>
                <a:cxn ang="0">
                  <a:pos x="141" y="157"/>
                </a:cxn>
                <a:cxn ang="0">
                  <a:pos x="58" y="281"/>
                </a:cxn>
                <a:cxn ang="0">
                  <a:pos x="10" y="428"/>
                </a:cxn>
                <a:cxn ang="0">
                  <a:pos x="2" y="591"/>
                </a:cxn>
                <a:cxn ang="0">
                  <a:pos x="38" y="744"/>
                </a:cxn>
                <a:cxn ang="0">
                  <a:pos x="109" y="875"/>
                </a:cxn>
                <a:cxn ang="0">
                  <a:pos x="212" y="979"/>
                </a:cxn>
                <a:cxn ang="0">
                  <a:pos x="338" y="1046"/>
                </a:cxn>
                <a:cxn ang="0">
                  <a:pos x="480" y="1070"/>
                </a:cxn>
                <a:cxn ang="0">
                  <a:pos x="623" y="1046"/>
                </a:cxn>
                <a:cxn ang="0">
                  <a:pos x="750" y="979"/>
                </a:cxn>
                <a:cxn ang="0">
                  <a:pos x="852" y="875"/>
                </a:cxn>
                <a:cxn ang="0">
                  <a:pos x="924" y="744"/>
                </a:cxn>
                <a:cxn ang="0">
                  <a:pos x="960" y="591"/>
                </a:cxn>
                <a:cxn ang="0">
                  <a:pos x="959" y="469"/>
                </a:cxn>
                <a:cxn ang="0">
                  <a:pos x="939" y="373"/>
                </a:cxn>
                <a:cxn ang="0">
                  <a:pos x="907" y="286"/>
                </a:cxn>
                <a:cxn ang="0">
                  <a:pos x="860" y="205"/>
                </a:cxn>
                <a:cxn ang="0">
                  <a:pos x="802" y="136"/>
                </a:cxn>
                <a:cxn ang="0">
                  <a:pos x="520" y="232"/>
                </a:cxn>
              </a:cxnLst>
              <a:rect l="0" t="0" r="r" b="b"/>
              <a:pathLst>
                <a:path w="962" h="1070">
                  <a:moveTo>
                    <a:pt x="520" y="232"/>
                  </a:moveTo>
                  <a:lnTo>
                    <a:pt x="520" y="414"/>
                  </a:lnTo>
                  <a:lnTo>
                    <a:pt x="584" y="459"/>
                  </a:lnTo>
                  <a:lnTo>
                    <a:pt x="584" y="390"/>
                  </a:lnTo>
                  <a:lnTo>
                    <a:pt x="620" y="390"/>
                  </a:lnTo>
                  <a:lnTo>
                    <a:pt x="620" y="484"/>
                  </a:lnTo>
                  <a:lnTo>
                    <a:pt x="701" y="540"/>
                  </a:lnTo>
                  <a:lnTo>
                    <a:pt x="701" y="490"/>
                  </a:lnTo>
                  <a:lnTo>
                    <a:pt x="736" y="490"/>
                  </a:lnTo>
                  <a:lnTo>
                    <a:pt x="736" y="564"/>
                  </a:lnTo>
                  <a:lnTo>
                    <a:pt x="829" y="626"/>
                  </a:lnTo>
                  <a:lnTo>
                    <a:pt x="829" y="712"/>
                  </a:lnTo>
                  <a:lnTo>
                    <a:pt x="520" y="590"/>
                  </a:lnTo>
                  <a:lnTo>
                    <a:pt x="520" y="806"/>
                  </a:lnTo>
                  <a:lnTo>
                    <a:pt x="589" y="868"/>
                  </a:lnTo>
                  <a:lnTo>
                    <a:pt x="589" y="939"/>
                  </a:lnTo>
                  <a:lnTo>
                    <a:pt x="482" y="885"/>
                  </a:lnTo>
                  <a:lnTo>
                    <a:pt x="375" y="939"/>
                  </a:lnTo>
                  <a:lnTo>
                    <a:pt x="375" y="869"/>
                  </a:lnTo>
                  <a:lnTo>
                    <a:pt x="445" y="807"/>
                  </a:lnTo>
                  <a:lnTo>
                    <a:pt x="445" y="590"/>
                  </a:lnTo>
                  <a:lnTo>
                    <a:pt x="137" y="712"/>
                  </a:lnTo>
                  <a:lnTo>
                    <a:pt x="137" y="626"/>
                  </a:lnTo>
                  <a:lnTo>
                    <a:pt x="231" y="563"/>
                  </a:lnTo>
                  <a:lnTo>
                    <a:pt x="231" y="490"/>
                  </a:lnTo>
                  <a:lnTo>
                    <a:pt x="266" y="490"/>
                  </a:lnTo>
                  <a:lnTo>
                    <a:pt x="266" y="539"/>
                  </a:lnTo>
                  <a:lnTo>
                    <a:pt x="337" y="489"/>
                  </a:lnTo>
                  <a:lnTo>
                    <a:pt x="337" y="390"/>
                  </a:lnTo>
                  <a:lnTo>
                    <a:pt x="372" y="390"/>
                  </a:lnTo>
                  <a:lnTo>
                    <a:pt x="372" y="464"/>
                  </a:lnTo>
                  <a:lnTo>
                    <a:pt x="445" y="414"/>
                  </a:lnTo>
                  <a:lnTo>
                    <a:pt x="445" y="130"/>
                  </a:lnTo>
                  <a:lnTo>
                    <a:pt x="446" y="120"/>
                  </a:lnTo>
                  <a:lnTo>
                    <a:pt x="448" y="112"/>
                  </a:lnTo>
                  <a:lnTo>
                    <a:pt x="453" y="104"/>
                  </a:lnTo>
                  <a:lnTo>
                    <a:pt x="458" y="99"/>
                  </a:lnTo>
                  <a:lnTo>
                    <a:pt x="464" y="96"/>
                  </a:lnTo>
                  <a:lnTo>
                    <a:pt x="470" y="93"/>
                  </a:lnTo>
                  <a:lnTo>
                    <a:pt x="477" y="91"/>
                  </a:lnTo>
                  <a:lnTo>
                    <a:pt x="482" y="91"/>
                  </a:lnTo>
                  <a:lnTo>
                    <a:pt x="488" y="91"/>
                  </a:lnTo>
                  <a:lnTo>
                    <a:pt x="494" y="93"/>
                  </a:lnTo>
                  <a:lnTo>
                    <a:pt x="501" y="96"/>
                  </a:lnTo>
                  <a:lnTo>
                    <a:pt x="506" y="99"/>
                  </a:lnTo>
                  <a:lnTo>
                    <a:pt x="512" y="104"/>
                  </a:lnTo>
                  <a:lnTo>
                    <a:pt x="516" y="112"/>
                  </a:lnTo>
                  <a:lnTo>
                    <a:pt x="518" y="120"/>
                  </a:lnTo>
                  <a:lnTo>
                    <a:pt x="520" y="130"/>
                  </a:lnTo>
                  <a:lnTo>
                    <a:pt x="520" y="232"/>
                  </a:lnTo>
                  <a:lnTo>
                    <a:pt x="758" y="97"/>
                  </a:lnTo>
                  <a:lnTo>
                    <a:pt x="743" y="86"/>
                  </a:lnTo>
                  <a:lnTo>
                    <a:pt x="727" y="75"/>
                  </a:lnTo>
                  <a:lnTo>
                    <a:pt x="712" y="65"/>
                  </a:lnTo>
                  <a:lnTo>
                    <a:pt x="696" y="56"/>
                  </a:lnTo>
                  <a:lnTo>
                    <a:pt x="679" y="47"/>
                  </a:lnTo>
                  <a:lnTo>
                    <a:pt x="663" y="40"/>
                  </a:lnTo>
                  <a:lnTo>
                    <a:pt x="645" y="33"/>
                  </a:lnTo>
                  <a:lnTo>
                    <a:pt x="629" y="25"/>
                  </a:lnTo>
                  <a:lnTo>
                    <a:pt x="611" y="19"/>
                  </a:lnTo>
                  <a:lnTo>
                    <a:pt x="593" y="14"/>
                  </a:lnTo>
                  <a:lnTo>
                    <a:pt x="575" y="10"/>
                  </a:lnTo>
                  <a:lnTo>
                    <a:pt x="557" y="6"/>
                  </a:lnTo>
                  <a:lnTo>
                    <a:pt x="538" y="3"/>
                  </a:lnTo>
                  <a:lnTo>
                    <a:pt x="518" y="1"/>
                  </a:lnTo>
                  <a:lnTo>
                    <a:pt x="500" y="0"/>
                  </a:lnTo>
                  <a:lnTo>
                    <a:pt x="480" y="0"/>
                  </a:lnTo>
                  <a:lnTo>
                    <a:pt x="431" y="2"/>
                  </a:lnTo>
                  <a:lnTo>
                    <a:pt x="384" y="11"/>
                  </a:lnTo>
                  <a:lnTo>
                    <a:pt x="338" y="24"/>
                  </a:lnTo>
                  <a:lnTo>
                    <a:pt x="293" y="42"/>
                  </a:lnTo>
                  <a:lnTo>
                    <a:pt x="252" y="64"/>
                  </a:lnTo>
                  <a:lnTo>
                    <a:pt x="212" y="91"/>
                  </a:lnTo>
                  <a:lnTo>
                    <a:pt x="175" y="123"/>
                  </a:lnTo>
                  <a:lnTo>
                    <a:pt x="141" y="157"/>
                  </a:lnTo>
                  <a:lnTo>
                    <a:pt x="109" y="196"/>
                  </a:lnTo>
                  <a:lnTo>
                    <a:pt x="82" y="237"/>
                  </a:lnTo>
                  <a:lnTo>
                    <a:pt x="58" y="281"/>
                  </a:lnTo>
                  <a:lnTo>
                    <a:pt x="38" y="328"/>
                  </a:lnTo>
                  <a:lnTo>
                    <a:pt x="22" y="377"/>
                  </a:lnTo>
                  <a:lnTo>
                    <a:pt x="10" y="428"/>
                  </a:lnTo>
                  <a:lnTo>
                    <a:pt x="2" y="481"/>
                  </a:lnTo>
                  <a:lnTo>
                    <a:pt x="0" y="536"/>
                  </a:lnTo>
                  <a:lnTo>
                    <a:pt x="2" y="591"/>
                  </a:lnTo>
                  <a:lnTo>
                    <a:pt x="10" y="643"/>
                  </a:lnTo>
                  <a:lnTo>
                    <a:pt x="22" y="694"/>
                  </a:lnTo>
                  <a:lnTo>
                    <a:pt x="38" y="744"/>
                  </a:lnTo>
                  <a:lnTo>
                    <a:pt x="58" y="790"/>
                  </a:lnTo>
                  <a:lnTo>
                    <a:pt x="82" y="834"/>
                  </a:lnTo>
                  <a:lnTo>
                    <a:pt x="109" y="875"/>
                  </a:lnTo>
                  <a:lnTo>
                    <a:pt x="141" y="913"/>
                  </a:lnTo>
                  <a:lnTo>
                    <a:pt x="175" y="948"/>
                  </a:lnTo>
                  <a:lnTo>
                    <a:pt x="212" y="979"/>
                  </a:lnTo>
                  <a:lnTo>
                    <a:pt x="252" y="1006"/>
                  </a:lnTo>
                  <a:lnTo>
                    <a:pt x="293" y="1027"/>
                  </a:lnTo>
                  <a:lnTo>
                    <a:pt x="338" y="1046"/>
                  </a:lnTo>
                  <a:lnTo>
                    <a:pt x="384" y="1059"/>
                  </a:lnTo>
                  <a:lnTo>
                    <a:pt x="431" y="1068"/>
                  </a:lnTo>
                  <a:lnTo>
                    <a:pt x="480" y="1070"/>
                  </a:lnTo>
                  <a:lnTo>
                    <a:pt x="529" y="1068"/>
                  </a:lnTo>
                  <a:lnTo>
                    <a:pt x="577" y="1059"/>
                  </a:lnTo>
                  <a:lnTo>
                    <a:pt x="623" y="1046"/>
                  </a:lnTo>
                  <a:lnTo>
                    <a:pt x="668" y="1027"/>
                  </a:lnTo>
                  <a:lnTo>
                    <a:pt x="710" y="1006"/>
                  </a:lnTo>
                  <a:lnTo>
                    <a:pt x="750" y="979"/>
                  </a:lnTo>
                  <a:lnTo>
                    <a:pt x="787" y="948"/>
                  </a:lnTo>
                  <a:lnTo>
                    <a:pt x="821" y="913"/>
                  </a:lnTo>
                  <a:lnTo>
                    <a:pt x="852" y="875"/>
                  </a:lnTo>
                  <a:lnTo>
                    <a:pt x="880" y="834"/>
                  </a:lnTo>
                  <a:lnTo>
                    <a:pt x="904" y="790"/>
                  </a:lnTo>
                  <a:lnTo>
                    <a:pt x="924" y="744"/>
                  </a:lnTo>
                  <a:lnTo>
                    <a:pt x="940" y="694"/>
                  </a:lnTo>
                  <a:lnTo>
                    <a:pt x="953" y="643"/>
                  </a:lnTo>
                  <a:lnTo>
                    <a:pt x="960" y="591"/>
                  </a:lnTo>
                  <a:lnTo>
                    <a:pt x="962" y="536"/>
                  </a:lnTo>
                  <a:lnTo>
                    <a:pt x="961" y="502"/>
                  </a:lnTo>
                  <a:lnTo>
                    <a:pt x="959" y="469"/>
                  </a:lnTo>
                  <a:lnTo>
                    <a:pt x="954" y="436"/>
                  </a:lnTo>
                  <a:lnTo>
                    <a:pt x="948" y="405"/>
                  </a:lnTo>
                  <a:lnTo>
                    <a:pt x="939" y="373"/>
                  </a:lnTo>
                  <a:lnTo>
                    <a:pt x="931" y="343"/>
                  </a:lnTo>
                  <a:lnTo>
                    <a:pt x="919" y="314"/>
                  </a:lnTo>
                  <a:lnTo>
                    <a:pt x="907" y="286"/>
                  </a:lnTo>
                  <a:lnTo>
                    <a:pt x="892" y="258"/>
                  </a:lnTo>
                  <a:lnTo>
                    <a:pt x="877" y="231"/>
                  </a:lnTo>
                  <a:lnTo>
                    <a:pt x="860" y="205"/>
                  </a:lnTo>
                  <a:lnTo>
                    <a:pt x="842" y="181"/>
                  </a:lnTo>
                  <a:lnTo>
                    <a:pt x="822" y="158"/>
                  </a:lnTo>
                  <a:lnTo>
                    <a:pt x="802" y="136"/>
                  </a:lnTo>
                  <a:lnTo>
                    <a:pt x="781" y="117"/>
                  </a:lnTo>
                  <a:lnTo>
                    <a:pt x="758" y="97"/>
                  </a:lnTo>
                  <a:lnTo>
                    <a:pt x="520" y="232"/>
                  </a:lnTo>
                  <a:close/>
                </a:path>
              </a:pathLst>
            </a:custGeom>
            <a:solidFill>
              <a:srgbClr val="0099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</TotalTime>
  <Words>1054</Words>
  <Application>Microsoft Office PowerPoint</Application>
  <PresentationFormat>Custom</PresentationFormat>
  <Paragraphs>127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  <vt:variant>
        <vt:lpstr>Custom Shows</vt:lpstr>
      </vt:variant>
      <vt:variant>
        <vt:i4>2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Custom Show 1</vt:lpstr>
      <vt:lpstr>Copy of Custom Show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RABBIL HASAN</dc:creator>
  <cp:lastModifiedBy>User</cp:lastModifiedBy>
  <cp:revision>163</cp:revision>
  <dcterms:created xsi:type="dcterms:W3CDTF">2006-08-16T00:00:00Z</dcterms:created>
  <dcterms:modified xsi:type="dcterms:W3CDTF">2012-03-31T05:26:24Z</dcterms:modified>
</cp:coreProperties>
</file>