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0801350" cy="6300788"/>
  <p:notesSz cx="6858000" cy="9144000"/>
  <p:defaultTextStyle>
    <a:defPPr>
      <a:defRPr lang="en-US"/>
    </a:defPPr>
    <a:lvl1pPr marL="0" algn="l" defTabSz="1043513" rtl="0" eaLnBrk="1" latinLnBrk="0" hangingPunct="1">
      <a:defRPr sz="2100" kern="1200">
        <a:solidFill>
          <a:schemeClr val="tx1"/>
        </a:solidFill>
        <a:latin typeface="+mn-lt"/>
        <a:ea typeface="+mn-ea"/>
        <a:cs typeface="+mn-cs"/>
      </a:defRPr>
    </a:lvl1pPr>
    <a:lvl2pPr marL="521757" algn="l" defTabSz="1043513" rtl="0" eaLnBrk="1" latinLnBrk="0" hangingPunct="1">
      <a:defRPr sz="2100" kern="1200">
        <a:solidFill>
          <a:schemeClr val="tx1"/>
        </a:solidFill>
        <a:latin typeface="+mn-lt"/>
        <a:ea typeface="+mn-ea"/>
        <a:cs typeface="+mn-cs"/>
      </a:defRPr>
    </a:lvl2pPr>
    <a:lvl3pPr marL="1043513" algn="l" defTabSz="1043513" rtl="0" eaLnBrk="1" latinLnBrk="0" hangingPunct="1">
      <a:defRPr sz="2100" kern="1200">
        <a:solidFill>
          <a:schemeClr val="tx1"/>
        </a:solidFill>
        <a:latin typeface="+mn-lt"/>
        <a:ea typeface="+mn-ea"/>
        <a:cs typeface="+mn-cs"/>
      </a:defRPr>
    </a:lvl3pPr>
    <a:lvl4pPr marL="1565270" algn="l" defTabSz="1043513" rtl="0" eaLnBrk="1" latinLnBrk="0" hangingPunct="1">
      <a:defRPr sz="2100" kern="1200">
        <a:solidFill>
          <a:schemeClr val="tx1"/>
        </a:solidFill>
        <a:latin typeface="+mn-lt"/>
        <a:ea typeface="+mn-ea"/>
        <a:cs typeface="+mn-cs"/>
      </a:defRPr>
    </a:lvl4pPr>
    <a:lvl5pPr marL="2087027" algn="l" defTabSz="1043513" rtl="0" eaLnBrk="1" latinLnBrk="0" hangingPunct="1">
      <a:defRPr sz="2100" kern="1200">
        <a:solidFill>
          <a:schemeClr val="tx1"/>
        </a:solidFill>
        <a:latin typeface="+mn-lt"/>
        <a:ea typeface="+mn-ea"/>
        <a:cs typeface="+mn-cs"/>
      </a:defRPr>
    </a:lvl5pPr>
    <a:lvl6pPr marL="2608783" algn="l" defTabSz="1043513" rtl="0" eaLnBrk="1" latinLnBrk="0" hangingPunct="1">
      <a:defRPr sz="2100" kern="1200">
        <a:solidFill>
          <a:schemeClr val="tx1"/>
        </a:solidFill>
        <a:latin typeface="+mn-lt"/>
        <a:ea typeface="+mn-ea"/>
        <a:cs typeface="+mn-cs"/>
      </a:defRPr>
    </a:lvl6pPr>
    <a:lvl7pPr marL="3130540" algn="l" defTabSz="1043513" rtl="0" eaLnBrk="1" latinLnBrk="0" hangingPunct="1">
      <a:defRPr sz="2100" kern="1200">
        <a:solidFill>
          <a:schemeClr val="tx1"/>
        </a:solidFill>
        <a:latin typeface="+mn-lt"/>
        <a:ea typeface="+mn-ea"/>
        <a:cs typeface="+mn-cs"/>
      </a:defRPr>
    </a:lvl7pPr>
    <a:lvl8pPr marL="3652296" algn="l" defTabSz="1043513" rtl="0" eaLnBrk="1" latinLnBrk="0" hangingPunct="1">
      <a:defRPr sz="2100" kern="1200">
        <a:solidFill>
          <a:schemeClr val="tx1"/>
        </a:solidFill>
        <a:latin typeface="+mn-lt"/>
        <a:ea typeface="+mn-ea"/>
        <a:cs typeface="+mn-cs"/>
      </a:defRPr>
    </a:lvl8pPr>
    <a:lvl9pPr marL="4174053" algn="l" defTabSz="1043513"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654" y="-90"/>
      </p:cViewPr>
      <p:guideLst>
        <p:guide orient="horz" pos="1985"/>
        <p:guide pos="340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BDEA0-CD53-4109-83CC-9327DAB00038}" type="doc">
      <dgm:prSet loTypeId="urn:microsoft.com/office/officeart/2005/8/layout/hierarchy2" loCatId="hierarchy" qsTypeId="urn:microsoft.com/office/officeart/2005/8/quickstyle/3d5" qsCatId="3D" csTypeId="urn:microsoft.com/office/officeart/2005/8/colors/accent1_2" csCatId="accent1" phldr="1"/>
      <dgm:spPr/>
      <dgm:t>
        <a:bodyPr/>
        <a:lstStyle/>
        <a:p>
          <a:endParaRPr lang="en-US"/>
        </a:p>
      </dgm:t>
    </dgm:pt>
    <dgm:pt modelId="{3F686234-E40F-4317-A3D7-29871837CFF3}">
      <dgm:prSet phldrT="[Text]"/>
      <dgm:spPr/>
      <dgm:t>
        <a:bodyPr/>
        <a:lstStyle/>
        <a:p>
          <a:r>
            <a:rPr lang="en-US" dirty="0" smtClean="0"/>
            <a:t>TRAVERSE</a:t>
          </a:r>
          <a:endParaRPr lang="en-US" dirty="0"/>
        </a:p>
      </dgm:t>
    </dgm:pt>
    <dgm:pt modelId="{97423623-2F06-43BA-89EA-7C65C01CC0B7}" type="parTrans" cxnId="{21566975-5B94-4BBE-B14A-1D3B11B64F19}">
      <dgm:prSet/>
      <dgm:spPr/>
      <dgm:t>
        <a:bodyPr/>
        <a:lstStyle/>
        <a:p>
          <a:endParaRPr lang="en-US"/>
        </a:p>
      </dgm:t>
    </dgm:pt>
    <dgm:pt modelId="{28243842-BD1A-49D8-93BC-BA5777879A6F}" type="sibTrans" cxnId="{21566975-5B94-4BBE-B14A-1D3B11B64F19}">
      <dgm:prSet/>
      <dgm:spPr/>
      <dgm:t>
        <a:bodyPr/>
        <a:lstStyle/>
        <a:p>
          <a:endParaRPr lang="en-US"/>
        </a:p>
      </dgm:t>
    </dgm:pt>
    <dgm:pt modelId="{5B245991-8B86-4AFF-A6F8-128F687D2458}">
      <dgm:prSet phldrT="[Text]"/>
      <dgm:spPr/>
      <dgm:t>
        <a:bodyPr/>
        <a:lstStyle/>
        <a:p>
          <a:r>
            <a:rPr lang="en-US" dirty="0" smtClean="0"/>
            <a:t>OPEN</a:t>
          </a:r>
        </a:p>
        <a:p>
          <a:r>
            <a:rPr lang="en-US" dirty="0" smtClean="0"/>
            <a:t>TRAVERSE</a:t>
          </a:r>
          <a:endParaRPr lang="en-US" dirty="0"/>
        </a:p>
      </dgm:t>
    </dgm:pt>
    <dgm:pt modelId="{39C04A84-58EC-4E65-ADAE-525C33437292}" type="parTrans" cxnId="{7758DC59-D988-418E-8CDB-FA388489CFCC}">
      <dgm:prSet/>
      <dgm:spPr/>
      <dgm:t>
        <a:bodyPr/>
        <a:lstStyle/>
        <a:p>
          <a:endParaRPr lang="en-US"/>
        </a:p>
      </dgm:t>
    </dgm:pt>
    <dgm:pt modelId="{14FFEA56-29B4-4348-9E39-4E0D151A233F}" type="sibTrans" cxnId="{7758DC59-D988-418E-8CDB-FA388489CFCC}">
      <dgm:prSet/>
      <dgm:spPr/>
      <dgm:t>
        <a:bodyPr/>
        <a:lstStyle/>
        <a:p>
          <a:endParaRPr lang="en-US"/>
        </a:p>
      </dgm:t>
    </dgm:pt>
    <dgm:pt modelId="{CA79860F-7A00-42F1-9D94-41527AC1DF02}">
      <dgm:prSet phldrT="[Text]"/>
      <dgm:spPr/>
      <dgm:t>
        <a:bodyPr/>
        <a:lstStyle/>
        <a:p>
          <a:r>
            <a:rPr lang="en-US" dirty="0" smtClean="0"/>
            <a:t>CLOSE </a:t>
          </a:r>
        </a:p>
        <a:p>
          <a:r>
            <a:rPr lang="en-US" dirty="0" smtClean="0"/>
            <a:t>TRAVERSE</a:t>
          </a:r>
          <a:endParaRPr lang="en-US" dirty="0"/>
        </a:p>
      </dgm:t>
    </dgm:pt>
    <dgm:pt modelId="{1DDED9B1-75EB-40CB-8E2C-226C4703EFF7}" type="parTrans" cxnId="{24C5DBAA-4A9A-4B0A-A615-2F2EEC2985B7}">
      <dgm:prSet/>
      <dgm:spPr/>
      <dgm:t>
        <a:bodyPr/>
        <a:lstStyle/>
        <a:p>
          <a:endParaRPr lang="en-US"/>
        </a:p>
      </dgm:t>
    </dgm:pt>
    <dgm:pt modelId="{2770F240-846B-4163-B3F3-8E11BF8B45E5}" type="sibTrans" cxnId="{24C5DBAA-4A9A-4B0A-A615-2F2EEC2985B7}">
      <dgm:prSet/>
      <dgm:spPr/>
      <dgm:t>
        <a:bodyPr/>
        <a:lstStyle/>
        <a:p>
          <a:endParaRPr lang="en-US"/>
        </a:p>
      </dgm:t>
    </dgm:pt>
    <dgm:pt modelId="{EBB7893C-56E2-441A-86FC-71D611744BAC}" type="pres">
      <dgm:prSet presAssocID="{4BEBDEA0-CD53-4109-83CC-9327DAB00038}" presName="diagram" presStyleCnt="0">
        <dgm:presLayoutVars>
          <dgm:chPref val="1"/>
          <dgm:dir/>
          <dgm:animOne val="branch"/>
          <dgm:animLvl val="lvl"/>
          <dgm:resizeHandles val="exact"/>
        </dgm:presLayoutVars>
      </dgm:prSet>
      <dgm:spPr/>
      <dgm:t>
        <a:bodyPr/>
        <a:lstStyle/>
        <a:p>
          <a:endParaRPr lang="en-US"/>
        </a:p>
      </dgm:t>
    </dgm:pt>
    <dgm:pt modelId="{2B27E4E0-8670-47A2-8CDE-38106F879E84}" type="pres">
      <dgm:prSet presAssocID="{3F686234-E40F-4317-A3D7-29871837CFF3}" presName="root1" presStyleCnt="0"/>
      <dgm:spPr/>
    </dgm:pt>
    <dgm:pt modelId="{8F7C2471-2004-41FE-A59A-7D08011DFE12}" type="pres">
      <dgm:prSet presAssocID="{3F686234-E40F-4317-A3D7-29871837CFF3}" presName="LevelOneTextNode" presStyleLbl="node0" presStyleIdx="0" presStyleCnt="1">
        <dgm:presLayoutVars>
          <dgm:chPref val="3"/>
        </dgm:presLayoutVars>
      </dgm:prSet>
      <dgm:spPr/>
      <dgm:t>
        <a:bodyPr/>
        <a:lstStyle/>
        <a:p>
          <a:endParaRPr lang="en-US"/>
        </a:p>
      </dgm:t>
    </dgm:pt>
    <dgm:pt modelId="{B308B083-3B66-4BCE-AE3C-956EB08D0091}" type="pres">
      <dgm:prSet presAssocID="{3F686234-E40F-4317-A3D7-29871837CFF3}" presName="level2hierChild" presStyleCnt="0"/>
      <dgm:spPr/>
    </dgm:pt>
    <dgm:pt modelId="{C7E7CD0D-EF12-4C0D-919B-249073139326}" type="pres">
      <dgm:prSet presAssocID="{39C04A84-58EC-4E65-ADAE-525C33437292}" presName="conn2-1" presStyleLbl="parChTrans1D2" presStyleIdx="0" presStyleCnt="2"/>
      <dgm:spPr/>
      <dgm:t>
        <a:bodyPr/>
        <a:lstStyle/>
        <a:p>
          <a:endParaRPr lang="en-US"/>
        </a:p>
      </dgm:t>
    </dgm:pt>
    <dgm:pt modelId="{A793CD06-1349-4A4C-8413-0A99AD117F72}" type="pres">
      <dgm:prSet presAssocID="{39C04A84-58EC-4E65-ADAE-525C33437292}" presName="connTx" presStyleLbl="parChTrans1D2" presStyleIdx="0" presStyleCnt="2"/>
      <dgm:spPr/>
      <dgm:t>
        <a:bodyPr/>
        <a:lstStyle/>
        <a:p>
          <a:endParaRPr lang="en-US"/>
        </a:p>
      </dgm:t>
    </dgm:pt>
    <dgm:pt modelId="{D042BBBA-1121-4134-ABA4-3712BCFC07E3}" type="pres">
      <dgm:prSet presAssocID="{5B245991-8B86-4AFF-A6F8-128F687D2458}" presName="root2" presStyleCnt="0"/>
      <dgm:spPr/>
    </dgm:pt>
    <dgm:pt modelId="{D5F7C9B1-8A03-405D-92B4-03C0F54226A2}" type="pres">
      <dgm:prSet presAssocID="{5B245991-8B86-4AFF-A6F8-128F687D2458}" presName="LevelTwoTextNode" presStyleLbl="node2" presStyleIdx="0" presStyleCnt="2">
        <dgm:presLayoutVars>
          <dgm:chPref val="3"/>
        </dgm:presLayoutVars>
      </dgm:prSet>
      <dgm:spPr/>
      <dgm:t>
        <a:bodyPr/>
        <a:lstStyle/>
        <a:p>
          <a:endParaRPr lang="en-US"/>
        </a:p>
      </dgm:t>
    </dgm:pt>
    <dgm:pt modelId="{10AE8E49-D467-4A71-9C69-B567F364F207}" type="pres">
      <dgm:prSet presAssocID="{5B245991-8B86-4AFF-A6F8-128F687D2458}" presName="level3hierChild" presStyleCnt="0"/>
      <dgm:spPr/>
    </dgm:pt>
    <dgm:pt modelId="{6EEBD246-3F4D-4D01-AEE3-BD3C483D9BB7}" type="pres">
      <dgm:prSet presAssocID="{1DDED9B1-75EB-40CB-8E2C-226C4703EFF7}" presName="conn2-1" presStyleLbl="parChTrans1D2" presStyleIdx="1" presStyleCnt="2"/>
      <dgm:spPr/>
      <dgm:t>
        <a:bodyPr/>
        <a:lstStyle/>
        <a:p>
          <a:endParaRPr lang="en-US"/>
        </a:p>
      </dgm:t>
    </dgm:pt>
    <dgm:pt modelId="{9F22B4C7-2899-441A-A487-5D4588CA13E7}" type="pres">
      <dgm:prSet presAssocID="{1DDED9B1-75EB-40CB-8E2C-226C4703EFF7}" presName="connTx" presStyleLbl="parChTrans1D2" presStyleIdx="1" presStyleCnt="2"/>
      <dgm:spPr/>
      <dgm:t>
        <a:bodyPr/>
        <a:lstStyle/>
        <a:p>
          <a:endParaRPr lang="en-US"/>
        </a:p>
      </dgm:t>
    </dgm:pt>
    <dgm:pt modelId="{FAA89B9F-8D95-4F18-901E-B5F78B411230}" type="pres">
      <dgm:prSet presAssocID="{CA79860F-7A00-42F1-9D94-41527AC1DF02}" presName="root2" presStyleCnt="0"/>
      <dgm:spPr/>
    </dgm:pt>
    <dgm:pt modelId="{AB537859-1AE8-4EEC-B662-D12BD184F09B}" type="pres">
      <dgm:prSet presAssocID="{CA79860F-7A00-42F1-9D94-41527AC1DF02}" presName="LevelTwoTextNode" presStyleLbl="node2" presStyleIdx="1" presStyleCnt="2">
        <dgm:presLayoutVars>
          <dgm:chPref val="3"/>
        </dgm:presLayoutVars>
      </dgm:prSet>
      <dgm:spPr/>
      <dgm:t>
        <a:bodyPr/>
        <a:lstStyle/>
        <a:p>
          <a:endParaRPr lang="en-US"/>
        </a:p>
      </dgm:t>
    </dgm:pt>
    <dgm:pt modelId="{1C3742F6-7FB7-4C09-BBC2-E9C4616CFB69}" type="pres">
      <dgm:prSet presAssocID="{CA79860F-7A00-42F1-9D94-41527AC1DF02}" presName="level3hierChild" presStyleCnt="0"/>
      <dgm:spPr/>
    </dgm:pt>
  </dgm:ptLst>
  <dgm:cxnLst>
    <dgm:cxn modelId="{A61AAF1D-0B7A-4FDE-9F3C-C2D14FF4B8FF}" type="presOf" srcId="{39C04A84-58EC-4E65-ADAE-525C33437292}" destId="{C7E7CD0D-EF12-4C0D-919B-249073139326}" srcOrd="0" destOrd="0" presId="urn:microsoft.com/office/officeart/2005/8/layout/hierarchy2"/>
    <dgm:cxn modelId="{21566975-5B94-4BBE-B14A-1D3B11B64F19}" srcId="{4BEBDEA0-CD53-4109-83CC-9327DAB00038}" destId="{3F686234-E40F-4317-A3D7-29871837CFF3}" srcOrd="0" destOrd="0" parTransId="{97423623-2F06-43BA-89EA-7C65C01CC0B7}" sibTransId="{28243842-BD1A-49D8-93BC-BA5777879A6F}"/>
    <dgm:cxn modelId="{99AFDA6C-AD65-47B5-A330-C280FCE7F8E9}" type="presOf" srcId="{5B245991-8B86-4AFF-A6F8-128F687D2458}" destId="{D5F7C9B1-8A03-405D-92B4-03C0F54226A2}" srcOrd="0" destOrd="0" presId="urn:microsoft.com/office/officeart/2005/8/layout/hierarchy2"/>
    <dgm:cxn modelId="{8D252A58-840D-4DE3-9D82-95A15CB25441}" type="presOf" srcId="{1DDED9B1-75EB-40CB-8E2C-226C4703EFF7}" destId="{9F22B4C7-2899-441A-A487-5D4588CA13E7}" srcOrd="1" destOrd="0" presId="urn:microsoft.com/office/officeart/2005/8/layout/hierarchy2"/>
    <dgm:cxn modelId="{24C5DBAA-4A9A-4B0A-A615-2F2EEC2985B7}" srcId="{3F686234-E40F-4317-A3D7-29871837CFF3}" destId="{CA79860F-7A00-42F1-9D94-41527AC1DF02}" srcOrd="1" destOrd="0" parTransId="{1DDED9B1-75EB-40CB-8E2C-226C4703EFF7}" sibTransId="{2770F240-846B-4163-B3F3-8E11BF8B45E5}"/>
    <dgm:cxn modelId="{4AA23D05-DF0D-4509-B167-A20962B16941}" type="presOf" srcId="{3F686234-E40F-4317-A3D7-29871837CFF3}" destId="{8F7C2471-2004-41FE-A59A-7D08011DFE12}" srcOrd="0" destOrd="0" presId="urn:microsoft.com/office/officeart/2005/8/layout/hierarchy2"/>
    <dgm:cxn modelId="{C3C810BF-263B-408B-89A2-B76E6519E6E4}" type="presOf" srcId="{1DDED9B1-75EB-40CB-8E2C-226C4703EFF7}" destId="{6EEBD246-3F4D-4D01-AEE3-BD3C483D9BB7}" srcOrd="0" destOrd="0" presId="urn:microsoft.com/office/officeart/2005/8/layout/hierarchy2"/>
    <dgm:cxn modelId="{116C0B44-D6ED-4EB7-9C7D-8E3D2CCC5E50}" type="presOf" srcId="{4BEBDEA0-CD53-4109-83CC-9327DAB00038}" destId="{EBB7893C-56E2-441A-86FC-71D611744BAC}" srcOrd="0" destOrd="0" presId="urn:microsoft.com/office/officeart/2005/8/layout/hierarchy2"/>
    <dgm:cxn modelId="{7758DC59-D988-418E-8CDB-FA388489CFCC}" srcId="{3F686234-E40F-4317-A3D7-29871837CFF3}" destId="{5B245991-8B86-4AFF-A6F8-128F687D2458}" srcOrd="0" destOrd="0" parTransId="{39C04A84-58EC-4E65-ADAE-525C33437292}" sibTransId="{14FFEA56-29B4-4348-9E39-4E0D151A233F}"/>
    <dgm:cxn modelId="{DFA329B7-C5BE-4746-882C-34B76EE88D72}" type="presOf" srcId="{39C04A84-58EC-4E65-ADAE-525C33437292}" destId="{A793CD06-1349-4A4C-8413-0A99AD117F72}" srcOrd="1" destOrd="0" presId="urn:microsoft.com/office/officeart/2005/8/layout/hierarchy2"/>
    <dgm:cxn modelId="{B0018A72-BE34-40E8-A827-FCD51B5884CC}" type="presOf" srcId="{CA79860F-7A00-42F1-9D94-41527AC1DF02}" destId="{AB537859-1AE8-4EEC-B662-D12BD184F09B}" srcOrd="0" destOrd="0" presId="urn:microsoft.com/office/officeart/2005/8/layout/hierarchy2"/>
    <dgm:cxn modelId="{14C77DE7-5948-4A87-9434-4541AD08F33C}" type="presParOf" srcId="{EBB7893C-56E2-441A-86FC-71D611744BAC}" destId="{2B27E4E0-8670-47A2-8CDE-38106F879E84}" srcOrd="0" destOrd="0" presId="urn:microsoft.com/office/officeart/2005/8/layout/hierarchy2"/>
    <dgm:cxn modelId="{841A4F8F-9C21-4E66-A10D-AC4FF5701266}" type="presParOf" srcId="{2B27E4E0-8670-47A2-8CDE-38106F879E84}" destId="{8F7C2471-2004-41FE-A59A-7D08011DFE12}" srcOrd="0" destOrd="0" presId="urn:microsoft.com/office/officeart/2005/8/layout/hierarchy2"/>
    <dgm:cxn modelId="{0DDD42ED-F71B-4132-8981-D8691F569DB9}" type="presParOf" srcId="{2B27E4E0-8670-47A2-8CDE-38106F879E84}" destId="{B308B083-3B66-4BCE-AE3C-956EB08D0091}" srcOrd="1" destOrd="0" presId="urn:microsoft.com/office/officeart/2005/8/layout/hierarchy2"/>
    <dgm:cxn modelId="{1E3DD231-3FC8-408E-B449-E85C03075CE0}" type="presParOf" srcId="{B308B083-3B66-4BCE-AE3C-956EB08D0091}" destId="{C7E7CD0D-EF12-4C0D-919B-249073139326}" srcOrd="0" destOrd="0" presId="urn:microsoft.com/office/officeart/2005/8/layout/hierarchy2"/>
    <dgm:cxn modelId="{14AB242B-D3D7-4D11-A165-E99BDB53CB92}" type="presParOf" srcId="{C7E7CD0D-EF12-4C0D-919B-249073139326}" destId="{A793CD06-1349-4A4C-8413-0A99AD117F72}" srcOrd="0" destOrd="0" presId="urn:microsoft.com/office/officeart/2005/8/layout/hierarchy2"/>
    <dgm:cxn modelId="{17ABE464-3878-46FF-8BC2-42A5F8B61D39}" type="presParOf" srcId="{B308B083-3B66-4BCE-AE3C-956EB08D0091}" destId="{D042BBBA-1121-4134-ABA4-3712BCFC07E3}" srcOrd="1" destOrd="0" presId="urn:microsoft.com/office/officeart/2005/8/layout/hierarchy2"/>
    <dgm:cxn modelId="{97C45D5A-C4BB-4B56-910B-F2648AC076E8}" type="presParOf" srcId="{D042BBBA-1121-4134-ABA4-3712BCFC07E3}" destId="{D5F7C9B1-8A03-405D-92B4-03C0F54226A2}" srcOrd="0" destOrd="0" presId="urn:microsoft.com/office/officeart/2005/8/layout/hierarchy2"/>
    <dgm:cxn modelId="{7B066C9D-F047-48E7-9118-E1EAA57FA45B}" type="presParOf" srcId="{D042BBBA-1121-4134-ABA4-3712BCFC07E3}" destId="{10AE8E49-D467-4A71-9C69-B567F364F207}" srcOrd="1" destOrd="0" presId="urn:microsoft.com/office/officeart/2005/8/layout/hierarchy2"/>
    <dgm:cxn modelId="{713BED69-455F-478F-A35B-FDA6454EB594}" type="presParOf" srcId="{B308B083-3B66-4BCE-AE3C-956EB08D0091}" destId="{6EEBD246-3F4D-4D01-AEE3-BD3C483D9BB7}" srcOrd="2" destOrd="0" presId="urn:microsoft.com/office/officeart/2005/8/layout/hierarchy2"/>
    <dgm:cxn modelId="{517CEFC3-8698-4CF4-A9DB-464AD541154C}" type="presParOf" srcId="{6EEBD246-3F4D-4D01-AEE3-BD3C483D9BB7}" destId="{9F22B4C7-2899-441A-A487-5D4588CA13E7}" srcOrd="0" destOrd="0" presId="urn:microsoft.com/office/officeart/2005/8/layout/hierarchy2"/>
    <dgm:cxn modelId="{EC8E2BC6-EEA0-4C19-9AA0-A958D9D5FA88}" type="presParOf" srcId="{B308B083-3B66-4BCE-AE3C-956EB08D0091}" destId="{FAA89B9F-8D95-4F18-901E-B5F78B411230}" srcOrd="3" destOrd="0" presId="urn:microsoft.com/office/officeart/2005/8/layout/hierarchy2"/>
    <dgm:cxn modelId="{6CE0F077-A1A7-401E-8A46-FEFBB881ACD5}" type="presParOf" srcId="{FAA89B9F-8D95-4F18-901E-B5F78B411230}" destId="{AB537859-1AE8-4EEC-B662-D12BD184F09B}" srcOrd="0" destOrd="0" presId="urn:microsoft.com/office/officeart/2005/8/layout/hierarchy2"/>
    <dgm:cxn modelId="{B348801B-E515-4756-A7DA-DBE4C1F9D23A}" type="presParOf" srcId="{FAA89B9F-8D95-4F18-901E-B5F78B411230}" destId="{1C3742F6-7FB7-4C09-BBC2-E9C4616CFB69}"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BB2F277B-23CF-452A-BD1F-C997710F6119}" type="doc">
      <dgm:prSet loTypeId="urn:microsoft.com/office/officeart/2005/8/layout/orgChart1" loCatId="hierarchy" qsTypeId="urn:microsoft.com/office/officeart/2005/8/quickstyle/3d9" qsCatId="3D" csTypeId="urn:microsoft.com/office/officeart/2005/8/colors/accent1_2" csCatId="accent1" phldr="1"/>
      <dgm:spPr/>
      <dgm:t>
        <a:bodyPr/>
        <a:lstStyle/>
        <a:p>
          <a:endParaRPr lang="en-US"/>
        </a:p>
      </dgm:t>
    </dgm:pt>
    <dgm:pt modelId="{E8ABCAAD-ACF0-42C6-BB67-3D12824C727B}">
      <dgm:prSet phldrT="[Text]"/>
      <dgm:spPr/>
      <dgm:t>
        <a:bodyPr/>
        <a:lstStyle/>
        <a:p>
          <a:r>
            <a:rPr lang="en-US" dirty="0" smtClean="0"/>
            <a:t>compass</a:t>
          </a:r>
          <a:endParaRPr lang="en-US" dirty="0"/>
        </a:p>
      </dgm:t>
    </dgm:pt>
    <dgm:pt modelId="{B1A88188-08EB-4C41-AAF0-B20B73AA8B91}" type="parTrans" cxnId="{28B64807-3217-4279-AA16-D63A4A3B8A78}">
      <dgm:prSet/>
      <dgm:spPr/>
      <dgm:t>
        <a:bodyPr/>
        <a:lstStyle/>
        <a:p>
          <a:endParaRPr lang="en-US"/>
        </a:p>
      </dgm:t>
    </dgm:pt>
    <dgm:pt modelId="{113248B7-00FD-4C03-8059-B9887B035739}" type="sibTrans" cxnId="{28B64807-3217-4279-AA16-D63A4A3B8A78}">
      <dgm:prSet/>
      <dgm:spPr/>
      <dgm:t>
        <a:bodyPr/>
        <a:lstStyle/>
        <a:p>
          <a:endParaRPr lang="en-US"/>
        </a:p>
      </dgm:t>
    </dgm:pt>
    <dgm:pt modelId="{3BE9C987-80A0-4B57-BF21-56F37A9DDCFC}">
      <dgm:prSet phldrT="[Text]"/>
      <dgm:spPr/>
      <dgm:t>
        <a:bodyPr/>
        <a:lstStyle/>
        <a:p>
          <a:r>
            <a:rPr lang="en-US" dirty="0" smtClean="0"/>
            <a:t>Prismatic</a:t>
          </a:r>
        </a:p>
        <a:p>
          <a:r>
            <a:rPr lang="en-US" dirty="0" smtClean="0"/>
            <a:t>compass</a:t>
          </a:r>
          <a:endParaRPr lang="en-US" dirty="0"/>
        </a:p>
      </dgm:t>
    </dgm:pt>
    <dgm:pt modelId="{A9DE4DFA-18A9-4AC8-A5C2-100BDF202F0D}" type="parTrans" cxnId="{7FA36A9E-13C2-4E2C-88BE-49AB25F07A64}">
      <dgm:prSet/>
      <dgm:spPr/>
      <dgm:t>
        <a:bodyPr/>
        <a:lstStyle/>
        <a:p>
          <a:endParaRPr lang="en-US"/>
        </a:p>
      </dgm:t>
    </dgm:pt>
    <dgm:pt modelId="{1BE03BA6-4FB3-40CD-87F1-674C45504403}" type="sibTrans" cxnId="{7FA36A9E-13C2-4E2C-88BE-49AB25F07A64}">
      <dgm:prSet/>
      <dgm:spPr/>
      <dgm:t>
        <a:bodyPr/>
        <a:lstStyle/>
        <a:p>
          <a:endParaRPr lang="en-US"/>
        </a:p>
      </dgm:t>
    </dgm:pt>
    <dgm:pt modelId="{ED970B9A-6B7F-45A6-B149-E0BE79CDC448}">
      <dgm:prSet phldrT="[Text]"/>
      <dgm:spPr/>
      <dgm:t>
        <a:bodyPr/>
        <a:lstStyle/>
        <a:p>
          <a:r>
            <a:rPr lang="en-US" dirty="0" smtClean="0"/>
            <a:t>Surveyors compass</a:t>
          </a:r>
          <a:endParaRPr lang="en-US" dirty="0"/>
        </a:p>
      </dgm:t>
    </dgm:pt>
    <dgm:pt modelId="{52424978-314F-4C94-AD90-E16549BE5DE9}" type="parTrans" cxnId="{317E8ED3-6BBA-47AD-89CC-0880C68E67F1}">
      <dgm:prSet/>
      <dgm:spPr/>
      <dgm:t>
        <a:bodyPr/>
        <a:lstStyle/>
        <a:p>
          <a:endParaRPr lang="en-US"/>
        </a:p>
      </dgm:t>
    </dgm:pt>
    <dgm:pt modelId="{ECEDB0F6-94ED-4FEF-A9FE-482979B21B52}" type="sibTrans" cxnId="{317E8ED3-6BBA-47AD-89CC-0880C68E67F1}">
      <dgm:prSet/>
      <dgm:spPr/>
      <dgm:t>
        <a:bodyPr/>
        <a:lstStyle/>
        <a:p>
          <a:endParaRPr lang="en-US"/>
        </a:p>
      </dgm:t>
    </dgm:pt>
    <dgm:pt modelId="{DC45552F-56A7-4962-8355-1495A056E092}" type="pres">
      <dgm:prSet presAssocID="{BB2F277B-23CF-452A-BD1F-C997710F6119}" presName="hierChild1" presStyleCnt="0">
        <dgm:presLayoutVars>
          <dgm:orgChart val="1"/>
          <dgm:chPref val="1"/>
          <dgm:dir/>
          <dgm:animOne val="branch"/>
          <dgm:animLvl val="lvl"/>
          <dgm:resizeHandles/>
        </dgm:presLayoutVars>
      </dgm:prSet>
      <dgm:spPr/>
      <dgm:t>
        <a:bodyPr/>
        <a:lstStyle/>
        <a:p>
          <a:endParaRPr lang="en-US"/>
        </a:p>
      </dgm:t>
    </dgm:pt>
    <dgm:pt modelId="{8E94E8C4-F6C4-4518-9D0E-B5205F00152E}" type="pres">
      <dgm:prSet presAssocID="{E8ABCAAD-ACF0-42C6-BB67-3D12824C727B}" presName="hierRoot1" presStyleCnt="0">
        <dgm:presLayoutVars>
          <dgm:hierBranch val="init"/>
        </dgm:presLayoutVars>
      </dgm:prSet>
      <dgm:spPr/>
    </dgm:pt>
    <dgm:pt modelId="{94C45B6B-E692-4768-8499-A2FD57061F7D}" type="pres">
      <dgm:prSet presAssocID="{E8ABCAAD-ACF0-42C6-BB67-3D12824C727B}" presName="rootComposite1" presStyleCnt="0"/>
      <dgm:spPr/>
    </dgm:pt>
    <dgm:pt modelId="{485267E3-3F12-4FCA-BF0D-8E8ACAD8295E}" type="pres">
      <dgm:prSet presAssocID="{E8ABCAAD-ACF0-42C6-BB67-3D12824C727B}" presName="rootText1" presStyleLbl="node0" presStyleIdx="0" presStyleCnt="1">
        <dgm:presLayoutVars>
          <dgm:chPref val="3"/>
        </dgm:presLayoutVars>
      </dgm:prSet>
      <dgm:spPr/>
      <dgm:t>
        <a:bodyPr/>
        <a:lstStyle/>
        <a:p>
          <a:endParaRPr lang="en-US"/>
        </a:p>
      </dgm:t>
    </dgm:pt>
    <dgm:pt modelId="{E8AAFAC2-C1F4-4879-85F1-0ABB63895E89}" type="pres">
      <dgm:prSet presAssocID="{E8ABCAAD-ACF0-42C6-BB67-3D12824C727B}" presName="rootConnector1" presStyleLbl="node1" presStyleIdx="0" presStyleCnt="0"/>
      <dgm:spPr/>
      <dgm:t>
        <a:bodyPr/>
        <a:lstStyle/>
        <a:p>
          <a:endParaRPr lang="en-US"/>
        </a:p>
      </dgm:t>
    </dgm:pt>
    <dgm:pt modelId="{7A9B25FC-2063-4C07-A4BA-12CC7AB4AE5D}" type="pres">
      <dgm:prSet presAssocID="{E8ABCAAD-ACF0-42C6-BB67-3D12824C727B}" presName="hierChild2" presStyleCnt="0"/>
      <dgm:spPr/>
    </dgm:pt>
    <dgm:pt modelId="{B4BF8B6D-0577-43C6-B366-94ECD5EB1702}" type="pres">
      <dgm:prSet presAssocID="{A9DE4DFA-18A9-4AC8-A5C2-100BDF202F0D}" presName="Name37" presStyleLbl="parChTrans1D2" presStyleIdx="0" presStyleCnt="2"/>
      <dgm:spPr/>
      <dgm:t>
        <a:bodyPr/>
        <a:lstStyle/>
        <a:p>
          <a:endParaRPr lang="en-US"/>
        </a:p>
      </dgm:t>
    </dgm:pt>
    <dgm:pt modelId="{6FC4B069-3DC9-47A7-8213-541FCFF2AAAA}" type="pres">
      <dgm:prSet presAssocID="{3BE9C987-80A0-4B57-BF21-56F37A9DDCFC}" presName="hierRoot2" presStyleCnt="0">
        <dgm:presLayoutVars>
          <dgm:hierBranch val="init"/>
        </dgm:presLayoutVars>
      </dgm:prSet>
      <dgm:spPr/>
    </dgm:pt>
    <dgm:pt modelId="{FA8A8196-E7B5-407A-9201-2306BB0F9FA8}" type="pres">
      <dgm:prSet presAssocID="{3BE9C987-80A0-4B57-BF21-56F37A9DDCFC}" presName="rootComposite" presStyleCnt="0"/>
      <dgm:spPr/>
    </dgm:pt>
    <dgm:pt modelId="{8629C138-AC57-417E-946A-DF3B0F81A61D}" type="pres">
      <dgm:prSet presAssocID="{3BE9C987-80A0-4B57-BF21-56F37A9DDCFC}" presName="rootText" presStyleLbl="node2" presStyleIdx="0" presStyleCnt="2">
        <dgm:presLayoutVars>
          <dgm:chPref val="3"/>
        </dgm:presLayoutVars>
      </dgm:prSet>
      <dgm:spPr/>
      <dgm:t>
        <a:bodyPr/>
        <a:lstStyle/>
        <a:p>
          <a:endParaRPr lang="en-US"/>
        </a:p>
      </dgm:t>
    </dgm:pt>
    <dgm:pt modelId="{1F21505F-9665-47AB-AA9A-1A7535A6DA26}" type="pres">
      <dgm:prSet presAssocID="{3BE9C987-80A0-4B57-BF21-56F37A9DDCFC}" presName="rootConnector" presStyleLbl="node2" presStyleIdx="0" presStyleCnt="2"/>
      <dgm:spPr/>
      <dgm:t>
        <a:bodyPr/>
        <a:lstStyle/>
        <a:p>
          <a:endParaRPr lang="en-US"/>
        </a:p>
      </dgm:t>
    </dgm:pt>
    <dgm:pt modelId="{888EDD9E-48BE-4670-9607-A9D7655F32A0}" type="pres">
      <dgm:prSet presAssocID="{3BE9C987-80A0-4B57-BF21-56F37A9DDCFC}" presName="hierChild4" presStyleCnt="0"/>
      <dgm:spPr/>
    </dgm:pt>
    <dgm:pt modelId="{13EAD812-5BA1-449A-9377-8946075F320A}" type="pres">
      <dgm:prSet presAssocID="{3BE9C987-80A0-4B57-BF21-56F37A9DDCFC}" presName="hierChild5" presStyleCnt="0"/>
      <dgm:spPr/>
    </dgm:pt>
    <dgm:pt modelId="{15670DE0-CE30-4F44-A844-B1974CB3EEB9}" type="pres">
      <dgm:prSet presAssocID="{52424978-314F-4C94-AD90-E16549BE5DE9}" presName="Name37" presStyleLbl="parChTrans1D2" presStyleIdx="1" presStyleCnt="2"/>
      <dgm:spPr/>
      <dgm:t>
        <a:bodyPr/>
        <a:lstStyle/>
        <a:p>
          <a:endParaRPr lang="en-US"/>
        </a:p>
      </dgm:t>
    </dgm:pt>
    <dgm:pt modelId="{5D7A29D4-D581-4059-9134-47364FB640B8}" type="pres">
      <dgm:prSet presAssocID="{ED970B9A-6B7F-45A6-B149-E0BE79CDC448}" presName="hierRoot2" presStyleCnt="0">
        <dgm:presLayoutVars>
          <dgm:hierBranch val="init"/>
        </dgm:presLayoutVars>
      </dgm:prSet>
      <dgm:spPr/>
    </dgm:pt>
    <dgm:pt modelId="{091BD77C-24A6-4151-B3D1-4B586E4D24C3}" type="pres">
      <dgm:prSet presAssocID="{ED970B9A-6B7F-45A6-B149-E0BE79CDC448}" presName="rootComposite" presStyleCnt="0"/>
      <dgm:spPr/>
    </dgm:pt>
    <dgm:pt modelId="{763A5EC5-C5CB-43F3-B774-2794729F56F6}" type="pres">
      <dgm:prSet presAssocID="{ED970B9A-6B7F-45A6-B149-E0BE79CDC448}" presName="rootText" presStyleLbl="node2" presStyleIdx="1" presStyleCnt="2">
        <dgm:presLayoutVars>
          <dgm:chPref val="3"/>
        </dgm:presLayoutVars>
      </dgm:prSet>
      <dgm:spPr/>
      <dgm:t>
        <a:bodyPr/>
        <a:lstStyle/>
        <a:p>
          <a:endParaRPr lang="en-US"/>
        </a:p>
      </dgm:t>
    </dgm:pt>
    <dgm:pt modelId="{5F24D367-EDB4-40CE-80A7-5D3FFE0CED93}" type="pres">
      <dgm:prSet presAssocID="{ED970B9A-6B7F-45A6-B149-E0BE79CDC448}" presName="rootConnector" presStyleLbl="node2" presStyleIdx="1" presStyleCnt="2"/>
      <dgm:spPr/>
      <dgm:t>
        <a:bodyPr/>
        <a:lstStyle/>
        <a:p>
          <a:endParaRPr lang="en-US"/>
        </a:p>
      </dgm:t>
    </dgm:pt>
    <dgm:pt modelId="{CA20BD6E-2819-4D32-8DB9-AB3D7EADEBBF}" type="pres">
      <dgm:prSet presAssocID="{ED970B9A-6B7F-45A6-B149-E0BE79CDC448}" presName="hierChild4" presStyleCnt="0"/>
      <dgm:spPr/>
    </dgm:pt>
    <dgm:pt modelId="{645A1F08-1586-44FE-AD46-FC787F2A7CA0}" type="pres">
      <dgm:prSet presAssocID="{ED970B9A-6B7F-45A6-B149-E0BE79CDC448}" presName="hierChild5" presStyleCnt="0"/>
      <dgm:spPr/>
    </dgm:pt>
    <dgm:pt modelId="{5E754E9F-E603-4CD6-88EE-6C25AB56FF96}" type="pres">
      <dgm:prSet presAssocID="{E8ABCAAD-ACF0-42C6-BB67-3D12824C727B}" presName="hierChild3" presStyleCnt="0"/>
      <dgm:spPr/>
    </dgm:pt>
  </dgm:ptLst>
  <dgm:cxnLst>
    <dgm:cxn modelId="{2B4968F5-BF14-44D8-A2CE-E41E65CACAD7}" type="presOf" srcId="{E8ABCAAD-ACF0-42C6-BB67-3D12824C727B}" destId="{485267E3-3F12-4FCA-BF0D-8E8ACAD8295E}" srcOrd="0" destOrd="0" presId="urn:microsoft.com/office/officeart/2005/8/layout/orgChart1"/>
    <dgm:cxn modelId="{518BAB9E-EE63-474B-BE5D-BE968D5C102F}" type="presOf" srcId="{A9DE4DFA-18A9-4AC8-A5C2-100BDF202F0D}" destId="{B4BF8B6D-0577-43C6-B366-94ECD5EB1702}" srcOrd="0" destOrd="0" presId="urn:microsoft.com/office/officeart/2005/8/layout/orgChart1"/>
    <dgm:cxn modelId="{317E8ED3-6BBA-47AD-89CC-0880C68E67F1}" srcId="{E8ABCAAD-ACF0-42C6-BB67-3D12824C727B}" destId="{ED970B9A-6B7F-45A6-B149-E0BE79CDC448}" srcOrd="1" destOrd="0" parTransId="{52424978-314F-4C94-AD90-E16549BE5DE9}" sibTransId="{ECEDB0F6-94ED-4FEF-A9FE-482979B21B52}"/>
    <dgm:cxn modelId="{57C0D086-599F-4ADD-A98A-607C79AA8BC2}" type="presOf" srcId="{3BE9C987-80A0-4B57-BF21-56F37A9DDCFC}" destId="{8629C138-AC57-417E-946A-DF3B0F81A61D}" srcOrd="0" destOrd="0" presId="urn:microsoft.com/office/officeart/2005/8/layout/orgChart1"/>
    <dgm:cxn modelId="{28B64807-3217-4279-AA16-D63A4A3B8A78}" srcId="{BB2F277B-23CF-452A-BD1F-C997710F6119}" destId="{E8ABCAAD-ACF0-42C6-BB67-3D12824C727B}" srcOrd="0" destOrd="0" parTransId="{B1A88188-08EB-4C41-AAF0-B20B73AA8B91}" sibTransId="{113248B7-00FD-4C03-8059-B9887B035739}"/>
    <dgm:cxn modelId="{8811B665-B512-43FC-A3F8-263C0DF89A54}" type="presOf" srcId="{ED970B9A-6B7F-45A6-B149-E0BE79CDC448}" destId="{763A5EC5-C5CB-43F3-B774-2794729F56F6}" srcOrd="0" destOrd="0" presId="urn:microsoft.com/office/officeart/2005/8/layout/orgChart1"/>
    <dgm:cxn modelId="{7AD7B2FA-0381-4785-94F7-BBC24C772925}" type="presOf" srcId="{BB2F277B-23CF-452A-BD1F-C997710F6119}" destId="{DC45552F-56A7-4962-8355-1495A056E092}" srcOrd="0" destOrd="0" presId="urn:microsoft.com/office/officeart/2005/8/layout/orgChart1"/>
    <dgm:cxn modelId="{D1F45A55-595C-4727-896E-0F3CA0EE69D6}" type="presOf" srcId="{ED970B9A-6B7F-45A6-B149-E0BE79CDC448}" destId="{5F24D367-EDB4-40CE-80A7-5D3FFE0CED93}" srcOrd="1" destOrd="0" presId="urn:microsoft.com/office/officeart/2005/8/layout/orgChart1"/>
    <dgm:cxn modelId="{D19533B0-B2BD-4E3D-A714-70A0F01FFEC5}" type="presOf" srcId="{E8ABCAAD-ACF0-42C6-BB67-3D12824C727B}" destId="{E8AAFAC2-C1F4-4879-85F1-0ABB63895E89}" srcOrd="1" destOrd="0" presId="urn:microsoft.com/office/officeart/2005/8/layout/orgChart1"/>
    <dgm:cxn modelId="{EF1B1A33-E059-4D58-84A8-46473F3874C2}" type="presOf" srcId="{3BE9C987-80A0-4B57-BF21-56F37A9DDCFC}" destId="{1F21505F-9665-47AB-AA9A-1A7535A6DA26}" srcOrd="1" destOrd="0" presId="urn:microsoft.com/office/officeart/2005/8/layout/orgChart1"/>
    <dgm:cxn modelId="{7FA36A9E-13C2-4E2C-88BE-49AB25F07A64}" srcId="{E8ABCAAD-ACF0-42C6-BB67-3D12824C727B}" destId="{3BE9C987-80A0-4B57-BF21-56F37A9DDCFC}" srcOrd="0" destOrd="0" parTransId="{A9DE4DFA-18A9-4AC8-A5C2-100BDF202F0D}" sibTransId="{1BE03BA6-4FB3-40CD-87F1-674C45504403}"/>
    <dgm:cxn modelId="{012E0437-7C61-48A7-8382-49195DEA4790}" type="presOf" srcId="{52424978-314F-4C94-AD90-E16549BE5DE9}" destId="{15670DE0-CE30-4F44-A844-B1974CB3EEB9}" srcOrd="0" destOrd="0" presId="urn:microsoft.com/office/officeart/2005/8/layout/orgChart1"/>
    <dgm:cxn modelId="{D74954D5-1EC2-47FC-B2F9-61FD52F7E9B6}" type="presParOf" srcId="{DC45552F-56A7-4962-8355-1495A056E092}" destId="{8E94E8C4-F6C4-4518-9D0E-B5205F00152E}" srcOrd="0" destOrd="0" presId="urn:microsoft.com/office/officeart/2005/8/layout/orgChart1"/>
    <dgm:cxn modelId="{FA703A2D-661E-4A94-B692-4B49A2E2E64C}" type="presParOf" srcId="{8E94E8C4-F6C4-4518-9D0E-B5205F00152E}" destId="{94C45B6B-E692-4768-8499-A2FD57061F7D}" srcOrd="0" destOrd="0" presId="urn:microsoft.com/office/officeart/2005/8/layout/orgChart1"/>
    <dgm:cxn modelId="{F54E7BF6-5518-4D7A-87A9-CC5B543C92B1}" type="presParOf" srcId="{94C45B6B-E692-4768-8499-A2FD57061F7D}" destId="{485267E3-3F12-4FCA-BF0D-8E8ACAD8295E}" srcOrd="0" destOrd="0" presId="urn:microsoft.com/office/officeart/2005/8/layout/orgChart1"/>
    <dgm:cxn modelId="{0EB78877-B9A1-467F-88AE-0726F5C3BE17}" type="presParOf" srcId="{94C45B6B-E692-4768-8499-A2FD57061F7D}" destId="{E8AAFAC2-C1F4-4879-85F1-0ABB63895E89}" srcOrd="1" destOrd="0" presId="urn:microsoft.com/office/officeart/2005/8/layout/orgChart1"/>
    <dgm:cxn modelId="{722C82D7-7C4A-46E8-9DDD-09C215B8432C}" type="presParOf" srcId="{8E94E8C4-F6C4-4518-9D0E-B5205F00152E}" destId="{7A9B25FC-2063-4C07-A4BA-12CC7AB4AE5D}" srcOrd="1" destOrd="0" presId="urn:microsoft.com/office/officeart/2005/8/layout/orgChart1"/>
    <dgm:cxn modelId="{C1B2136D-84E2-4FE1-A76B-0166DCBEB81C}" type="presParOf" srcId="{7A9B25FC-2063-4C07-A4BA-12CC7AB4AE5D}" destId="{B4BF8B6D-0577-43C6-B366-94ECD5EB1702}" srcOrd="0" destOrd="0" presId="urn:microsoft.com/office/officeart/2005/8/layout/orgChart1"/>
    <dgm:cxn modelId="{29CF2607-2C26-4BD2-8F97-FEB91540A07D}" type="presParOf" srcId="{7A9B25FC-2063-4C07-A4BA-12CC7AB4AE5D}" destId="{6FC4B069-3DC9-47A7-8213-541FCFF2AAAA}" srcOrd="1" destOrd="0" presId="urn:microsoft.com/office/officeart/2005/8/layout/orgChart1"/>
    <dgm:cxn modelId="{32192A3C-A986-4C3C-8572-8EDDA669CCBE}" type="presParOf" srcId="{6FC4B069-3DC9-47A7-8213-541FCFF2AAAA}" destId="{FA8A8196-E7B5-407A-9201-2306BB0F9FA8}" srcOrd="0" destOrd="0" presId="urn:microsoft.com/office/officeart/2005/8/layout/orgChart1"/>
    <dgm:cxn modelId="{DB4161F9-77F4-4475-B005-FA8BE3383AA8}" type="presParOf" srcId="{FA8A8196-E7B5-407A-9201-2306BB0F9FA8}" destId="{8629C138-AC57-417E-946A-DF3B0F81A61D}" srcOrd="0" destOrd="0" presId="urn:microsoft.com/office/officeart/2005/8/layout/orgChart1"/>
    <dgm:cxn modelId="{B21A8FF0-5AFF-46A4-838A-007F521A8B37}" type="presParOf" srcId="{FA8A8196-E7B5-407A-9201-2306BB0F9FA8}" destId="{1F21505F-9665-47AB-AA9A-1A7535A6DA26}" srcOrd="1" destOrd="0" presId="urn:microsoft.com/office/officeart/2005/8/layout/orgChart1"/>
    <dgm:cxn modelId="{FB91EDC8-CB15-4AC2-A925-62DCC20132B9}" type="presParOf" srcId="{6FC4B069-3DC9-47A7-8213-541FCFF2AAAA}" destId="{888EDD9E-48BE-4670-9607-A9D7655F32A0}" srcOrd="1" destOrd="0" presId="urn:microsoft.com/office/officeart/2005/8/layout/orgChart1"/>
    <dgm:cxn modelId="{BF4A9E84-470B-481F-AF8B-AA43F57019D9}" type="presParOf" srcId="{6FC4B069-3DC9-47A7-8213-541FCFF2AAAA}" destId="{13EAD812-5BA1-449A-9377-8946075F320A}" srcOrd="2" destOrd="0" presId="urn:microsoft.com/office/officeart/2005/8/layout/orgChart1"/>
    <dgm:cxn modelId="{B18FB068-9FD6-442E-91DF-80400AA601A1}" type="presParOf" srcId="{7A9B25FC-2063-4C07-A4BA-12CC7AB4AE5D}" destId="{15670DE0-CE30-4F44-A844-B1974CB3EEB9}" srcOrd="2" destOrd="0" presId="urn:microsoft.com/office/officeart/2005/8/layout/orgChart1"/>
    <dgm:cxn modelId="{3F2FAD14-6B46-48E5-8A7A-11B6B27050FE}" type="presParOf" srcId="{7A9B25FC-2063-4C07-A4BA-12CC7AB4AE5D}" destId="{5D7A29D4-D581-4059-9134-47364FB640B8}" srcOrd="3" destOrd="0" presId="urn:microsoft.com/office/officeart/2005/8/layout/orgChart1"/>
    <dgm:cxn modelId="{9F51DF40-0393-43F6-B689-0B7EFF9B7FFF}" type="presParOf" srcId="{5D7A29D4-D581-4059-9134-47364FB640B8}" destId="{091BD77C-24A6-4151-B3D1-4B586E4D24C3}" srcOrd="0" destOrd="0" presId="urn:microsoft.com/office/officeart/2005/8/layout/orgChart1"/>
    <dgm:cxn modelId="{BFD37B31-42E2-469F-B826-5718654D7F5B}" type="presParOf" srcId="{091BD77C-24A6-4151-B3D1-4B586E4D24C3}" destId="{763A5EC5-C5CB-43F3-B774-2794729F56F6}" srcOrd="0" destOrd="0" presId="urn:microsoft.com/office/officeart/2005/8/layout/orgChart1"/>
    <dgm:cxn modelId="{E9F8D21A-1D78-411E-B332-E747734EE488}" type="presParOf" srcId="{091BD77C-24A6-4151-B3D1-4B586E4D24C3}" destId="{5F24D367-EDB4-40CE-80A7-5D3FFE0CED93}" srcOrd="1" destOrd="0" presId="urn:microsoft.com/office/officeart/2005/8/layout/orgChart1"/>
    <dgm:cxn modelId="{19EFD9B7-24E9-46D6-ABDA-A1DE7F0444D0}" type="presParOf" srcId="{5D7A29D4-D581-4059-9134-47364FB640B8}" destId="{CA20BD6E-2819-4D32-8DB9-AB3D7EADEBBF}" srcOrd="1" destOrd="0" presId="urn:microsoft.com/office/officeart/2005/8/layout/orgChart1"/>
    <dgm:cxn modelId="{A80E8F5E-E722-413A-A5F0-F36FA69119DF}" type="presParOf" srcId="{5D7A29D4-D581-4059-9134-47364FB640B8}" destId="{645A1F08-1586-44FE-AD46-FC787F2A7CA0}" srcOrd="2" destOrd="0" presId="urn:microsoft.com/office/officeart/2005/8/layout/orgChart1"/>
    <dgm:cxn modelId="{6689303A-4286-4961-AFB9-DBB120F5D819}" type="presParOf" srcId="{8E94E8C4-F6C4-4518-9D0E-B5205F00152E}" destId="{5E754E9F-E603-4CD6-88EE-6C25AB56FF96}"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3A71E-2B5E-4F86-BD65-AC76244CBC95}" type="datetimeFigureOut">
              <a:rPr lang="en-US" smtClean="0"/>
              <a:pPr/>
              <a:t>4/18/2012</a:t>
            </a:fld>
            <a:endParaRPr lang="en-US"/>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FFD88-CE25-4A01-8D60-1E20029C97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AFFD88-CE25-4A01-8D60-1E20029C9732}"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1957329"/>
            <a:ext cx="9181147" cy="1350586"/>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2" y="3570449"/>
            <a:ext cx="7560946" cy="1610201"/>
          </a:xfrm>
        </p:spPr>
        <p:txBody>
          <a:bodyPr/>
          <a:lstStyle>
            <a:lvl1pPr marL="0" indent="0" algn="ctr">
              <a:buNone/>
              <a:defRPr>
                <a:solidFill>
                  <a:schemeClr val="tx1">
                    <a:tint val="75000"/>
                  </a:schemeClr>
                </a:solidFill>
              </a:defRPr>
            </a:lvl1pPr>
            <a:lvl2pPr marL="521757" indent="0" algn="ctr">
              <a:buNone/>
              <a:defRPr>
                <a:solidFill>
                  <a:schemeClr val="tx1">
                    <a:tint val="75000"/>
                  </a:schemeClr>
                </a:solidFill>
              </a:defRPr>
            </a:lvl2pPr>
            <a:lvl3pPr marL="1043513" indent="0" algn="ctr">
              <a:buNone/>
              <a:defRPr>
                <a:solidFill>
                  <a:schemeClr val="tx1">
                    <a:tint val="75000"/>
                  </a:schemeClr>
                </a:solidFill>
              </a:defRPr>
            </a:lvl3pPr>
            <a:lvl4pPr marL="1565270" indent="0" algn="ctr">
              <a:buNone/>
              <a:defRPr>
                <a:solidFill>
                  <a:schemeClr val="tx1">
                    <a:tint val="75000"/>
                  </a:schemeClr>
                </a:solidFill>
              </a:defRPr>
            </a:lvl4pPr>
            <a:lvl5pPr marL="2087027" indent="0" algn="ctr">
              <a:buNone/>
              <a:defRPr>
                <a:solidFill>
                  <a:schemeClr val="tx1">
                    <a:tint val="75000"/>
                  </a:schemeClr>
                </a:solidFill>
              </a:defRPr>
            </a:lvl5pPr>
            <a:lvl6pPr marL="2608783" indent="0" algn="ctr">
              <a:buNone/>
              <a:defRPr>
                <a:solidFill>
                  <a:schemeClr val="tx1">
                    <a:tint val="75000"/>
                  </a:schemeClr>
                </a:solidFill>
              </a:defRPr>
            </a:lvl6pPr>
            <a:lvl7pPr marL="3130540" indent="0" algn="ctr">
              <a:buNone/>
              <a:defRPr>
                <a:solidFill>
                  <a:schemeClr val="tx1">
                    <a:tint val="75000"/>
                  </a:schemeClr>
                </a:solidFill>
              </a:defRPr>
            </a:lvl7pPr>
            <a:lvl8pPr marL="3652296" indent="0" algn="ctr">
              <a:buNone/>
              <a:defRPr>
                <a:solidFill>
                  <a:schemeClr val="tx1">
                    <a:tint val="75000"/>
                  </a:schemeClr>
                </a:solidFill>
              </a:defRPr>
            </a:lvl8pPr>
            <a:lvl9pPr marL="417405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252326"/>
            <a:ext cx="2430304" cy="537608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0069" y="252326"/>
            <a:ext cx="7110889" cy="53760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4" y="4048843"/>
            <a:ext cx="9181147" cy="1251407"/>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53234" y="2670544"/>
            <a:ext cx="9181147" cy="1378297"/>
          </a:xfrm>
        </p:spPr>
        <p:txBody>
          <a:bodyPr anchor="b"/>
          <a:lstStyle>
            <a:lvl1pPr marL="0" indent="0">
              <a:buNone/>
              <a:defRPr sz="2300">
                <a:solidFill>
                  <a:schemeClr val="tx1">
                    <a:tint val="75000"/>
                  </a:schemeClr>
                </a:solidFill>
              </a:defRPr>
            </a:lvl1pPr>
            <a:lvl2pPr marL="521757" indent="0">
              <a:buNone/>
              <a:defRPr sz="2100">
                <a:solidFill>
                  <a:schemeClr val="tx1">
                    <a:tint val="75000"/>
                  </a:schemeClr>
                </a:solidFill>
              </a:defRPr>
            </a:lvl2pPr>
            <a:lvl3pPr marL="1043513" indent="0">
              <a:buNone/>
              <a:defRPr sz="1800">
                <a:solidFill>
                  <a:schemeClr val="tx1">
                    <a:tint val="75000"/>
                  </a:schemeClr>
                </a:solidFill>
              </a:defRPr>
            </a:lvl3pPr>
            <a:lvl4pPr marL="1565270" indent="0">
              <a:buNone/>
              <a:defRPr sz="1600">
                <a:solidFill>
                  <a:schemeClr val="tx1">
                    <a:tint val="75000"/>
                  </a:schemeClr>
                </a:solidFill>
              </a:defRPr>
            </a:lvl4pPr>
            <a:lvl5pPr marL="2087027" indent="0">
              <a:buNone/>
              <a:defRPr sz="1600">
                <a:solidFill>
                  <a:schemeClr val="tx1">
                    <a:tint val="75000"/>
                  </a:schemeClr>
                </a:solidFill>
              </a:defRPr>
            </a:lvl5pPr>
            <a:lvl6pPr marL="2608783" indent="0">
              <a:buNone/>
              <a:defRPr sz="1600">
                <a:solidFill>
                  <a:schemeClr val="tx1">
                    <a:tint val="75000"/>
                  </a:schemeClr>
                </a:solidFill>
              </a:defRPr>
            </a:lvl6pPr>
            <a:lvl7pPr marL="3130540" indent="0">
              <a:buNone/>
              <a:defRPr sz="1600">
                <a:solidFill>
                  <a:schemeClr val="tx1">
                    <a:tint val="75000"/>
                  </a:schemeClr>
                </a:solidFill>
              </a:defRPr>
            </a:lvl7pPr>
            <a:lvl8pPr marL="3652296" indent="0">
              <a:buNone/>
              <a:defRPr sz="1600">
                <a:solidFill>
                  <a:schemeClr val="tx1">
                    <a:tint val="75000"/>
                  </a:schemeClr>
                </a:solidFill>
              </a:defRPr>
            </a:lvl8pPr>
            <a:lvl9pPr marL="417405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0068" y="1470186"/>
            <a:ext cx="4770596" cy="415822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90687" y="1470186"/>
            <a:ext cx="4770596" cy="415822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410388"/>
            <a:ext cx="4772472" cy="587781"/>
          </a:xfrm>
        </p:spPr>
        <p:txBody>
          <a:bodyPr anchor="b"/>
          <a:lstStyle>
            <a:lvl1pPr marL="0" indent="0">
              <a:buNone/>
              <a:defRPr sz="2700" b="1"/>
            </a:lvl1pPr>
            <a:lvl2pPr marL="521757" indent="0">
              <a:buNone/>
              <a:defRPr sz="2300" b="1"/>
            </a:lvl2pPr>
            <a:lvl3pPr marL="1043513" indent="0">
              <a:buNone/>
              <a:defRPr sz="2100" b="1"/>
            </a:lvl3pPr>
            <a:lvl4pPr marL="1565270" indent="0">
              <a:buNone/>
              <a:defRPr sz="1800" b="1"/>
            </a:lvl4pPr>
            <a:lvl5pPr marL="2087027" indent="0">
              <a:buNone/>
              <a:defRPr sz="1800" b="1"/>
            </a:lvl5pPr>
            <a:lvl6pPr marL="2608783" indent="0">
              <a:buNone/>
              <a:defRPr sz="1800" b="1"/>
            </a:lvl6pPr>
            <a:lvl7pPr marL="3130540" indent="0">
              <a:buNone/>
              <a:defRPr sz="1800" b="1"/>
            </a:lvl7pPr>
            <a:lvl8pPr marL="3652296" indent="0">
              <a:buNone/>
              <a:defRPr sz="1800" b="1"/>
            </a:lvl8pPr>
            <a:lvl9pPr marL="4174053"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1998167"/>
            <a:ext cx="4772472" cy="3630246"/>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39" y="1410388"/>
            <a:ext cx="4774347" cy="587781"/>
          </a:xfrm>
        </p:spPr>
        <p:txBody>
          <a:bodyPr anchor="b"/>
          <a:lstStyle>
            <a:lvl1pPr marL="0" indent="0">
              <a:buNone/>
              <a:defRPr sz="2700" b="1"/>
            </a:lvl1pPr>
            <a:lvl2pPr marL="521757" indent="0">
              <a:buNone/>
              <a:defRPr sz="2300" b="1"/>
            </a:lvl2pPr>
            <a:lvl3pPr marL="1043513" indent="0">
              <a:buNone/>
              <a:defRPr sz="2100" b="1"/>
            </a:lvl3pPr>
            <a:lvl4pPr marL="1565270" indent="0">
              <a:buNone/>
              <a:defRPr sz="1800" b="1"/>
            </a:lvl4pPr>
            <a:lvl5pPr marL="2087027" indent="0">
              <a:buNone/>
              <a:defRPr sz="1800" b="1"/>
            </a:lvl5pPr>
            <a:lvl6pPr marL="2608783" indent="0">
              <a:buNone/>
              <a:defRPr sz="1800" b="1"/>
            </a:lvl6pPr>
            <a:lvl7pPr marL="3130540" indent="0">
              <a:buNone/>
              <a:defRPr sz="1800" b="1"/>
            </a:lvl7pPr>
            <a:lvl8pPr marL="3652296" indent="0">
              <a:buNone/>
              <a:defRPr sz="1800" b="1"/>
            </a:lvl8pPr>
            <a:lvl9pPr marL="4174053"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1998167"/>
            <a:ext cx="4774347" cy="3630246"/>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0" y="250865"/>
            <a:ext cx="3553570" cy="1067634"/>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23028" y="250865"/>
            <a:ext cx="6038254" cy="537754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70" y="1318499"/>
            <a:ext cx="3553570" cy="4309914"/>
          </a:xfrm>
        </p:spPr>
        <p:txBody>
          <a:bodyPr/>
          <a:lstStyle>
            <a:lvl1pPr marL="0" indent="0">
              <a:buNone/>
              <a:defRPr sz="1600"/>
            </a:lvl1pPr>
            <a:lvl2pPr marL="521757" indent="0">
              <a:buNone/>
              <a:defRPr sz="1400"/>
            </a:lvl2pPr>
            <a:lvl3pPr marL="1043513" indent="0">
              <a:buNone/>
              <a:defRPr sz="1100"/>
            </a:lvl3pPr>
            <a:lvl4pPr marL="1565270" indent="0">
              <a:buNone/>
              <a:defRPr sz="1000"/>
            </a:lvl4pPr>
            <a:lvl5pPr marL="2087027" indent="0">
              <a:buNone/>
              <a:defRPr sz="1000"/>
            </a:lvl5pPr>
            <a:lvl6pPr marL="2608783" indent="0">
              <a:buNone/>
              <a:defRPr sz="1000"/>
            </a:lvl6pPr>
            <a:lvl7pPr marL="3130540" indent="0">
              <a:buNone/>
              <a:defRPr sz="1000"/>
            </a:lvl7pPr>
            <a:lvl8pPr marL="3652296" indent="0">
              <a:buNone/>
              <a:defRPr sz="1000"/>
            </a:lvl8pPr>
            <a:lvl9pPr marL="417405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2" y="4410554"/>
            <a:ext cx="6480810" cy="520691"/>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17142" y="562989"/>
            <a:ext cx="6480810" cy="3780473"/>
          </a:xfrm>
        </p:spPr>
        <p:txBody>
          <a:bodyPr/>
          <a:lstStyle>
            <a:lvl1pPr marL="0" indent="0">
              <a:buNone/>
              <a:defRPr sz="3700"/>
            </a:lvl1pPr>
            <a:lvl2pPr marL="521757" indent="0">
              <a:buNone/>
              <a:defRPr sz="3200"/>
            </a:lvl2pPr>
            <a:lvl3pPr marL="1043513" indent="0">
              <a:buNone/>
              <a:defRPr sz="2700"/>
            </a:lvl3pPr>
            <a:lvl4pPr marL="1565270" indent="0">
              <a:buNone/>
              <a:defRPr sz="2300"/>
            </a:lvl4pPr>
            <a:lvl5pPr marL="2087027" indent="0">
              <a:buNone/>
              <a:defRPr sz="2300"/>
            </a:lvl5pPr>
            <a:lvl6pPr marL="2608783" indent="0">
              <a:buNone/>
              <a:defRPr sz="2300"/>
            </a:lvl6pPr>
            <a:lvl7pPr marL="3130540" indent="0">
              <a:buNone/>
              <a:defRPr sz="2300"/>
            </a:lvl7pPr>
            <a:lvl8pPr marL="3652296" indent="0">
              <a:buNone/>
              <a:defRPr sz="2300"/>
            </a:lvl8pPr>
            <a:lvl9pPr marL="4174053" indent="0">
              <a:buNone/>
              <a:defRPr sz="2300"/>
            </a:lvl9pPr>
          </a:lstStyle>
          <a:p>
            <a:endParaRPr lang="en-US"/>
          </a:p>
        </p:txBody>
      </p:sp>
      <p:sp>
        <p:nvSpPr>
          <p:cNvPr id="4" name="Text Placeholder 3"/>
          <p:cNvSpPr>
            <a:spLocks noGrp="1"/>
          </p:cNvSpPr>
          <p:nvPr>
            <p:ph type="body" sz="half" idx="2"/>
          </p:nvPr>
        </p:nvSpPr>
        <p:spPr>
          <a:xfrm>
            <a:off x="2117142" y="4931244"/>
            <a:ext cx="6480810" cy="739467"/>
          </a:xfrm>
        </p:spPr>
        <p:txBody>
          <a:bodyPr/>
          <a:lstStyle>
            <a:lvl1pPr marL="0" indent="0">
              <a:buNone/>
              <a:defRPr sz="1600"/>
            </a:lvl1pPr>
            <a:lvl2pPr marL="521757" indent="0">
              <a:buNone/>
              <a:defRPr sz="1400"/>
            </a:lvl2pPr>
            <a:lvl3pPr marL="1043513" indent="0">
              <a:buNone/>
              <a:defRPr sz="1100"/>
            </a:lvl3pPr>
            <a:lvl4pPr marL="1565270" indent="0">
              <a:buNone/>
              <a:defRPr sz="1000"/>
            </a:lvl4pPr>
            <a:lvl5pPr marL="2087027" indent="0">
              <a:buNone/>
              <a:defRPr sz="1000"/>
            </a:lvl5pPr>
            <a:lvl6pPr marL="2608783" indent="0">
              <a:buNone/>
              <a:defRPr sz="1000"/>
            </a:lvl6pPr>
            <a:lvl7pPr marL="3130540" indent="0">
              <a:buNone/>
              <a:defRPr sz="1000"/>
            </a:lvl7pPr>
            <a:lvl8pPr marL="3652296" indent="0">
              <a:buNone/>
              <a:defRPr sz="1000"/>
            </a:lvl8pPr>
            <a:lvl9pPr marL="417405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cover dir="ld"/>
    <p:sndAc>
      <p:stSnd>
        <p:snd r:embed="rId1" name="arrow.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9" y="252326"/>
            <a:ext cx="9721214" cy="1050131"/>
          </a:xfrm>
          <a:prstGeom prst="rect">
            <a:avLst/>
          </a:prstGeom>
        </p:spPr>
        <p:txBody>
          <a:bodyPr vert="horz" lIns="104351" tIns="52176" rIns="104351" bIns="5217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0069" y="1470186"/>
            <a:ext cx="9721214" cy="4158229"/>
          </a:xfrm>
          <a:prstGeom prst="rect">
            <a:avLst/>
          </a:prstGeom>
        </p:spPr>
        <p:txBody>
          <a:bodyPr vert="horz" lIns="104351" tIns="52176" rIns="104351" bIns="521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0069" y="5839900"/>
            <a:ext cx="2520314" cy="335459"/>
          </a:xfrm>
          <a:prstGeom prst="rect">
            <a:avLst/>
          </a:prstGeom>
        </p:spPr>
        <p:txBody>
          <a:bodyPr vert="horz" lIns="104351" tIns="52176" rIns="104351" bIns="52176" rtlCol="0" anchor="ctr"/>
          <a:lstStyle>
            <a:lvl1pPr algn="l">
              <a:defRPr sz="1400">
                <a:solidFill>
                  <a:schemeClr val="tx1">
                    <a:tint val="75000"/>
                  </a:schemeClr>
                </a:solidFill>
              </a:defRPr>
            </a:lvl1pPr>
          </a:lstStyle>
          <a:p>
            <a:fld id="{1D8BD707-D9CF-40AE-B4C6-C98DA3205C09}" type="datetimeFigureOut">
              <a:rPr lang="en-US" smtClean="0"/>
              <a:pPr/>
              <a:t>4/18/2012</a:t>
            </a:fld>
            <a:endParaRPr lang="en-US"/>
          </a:p>
        </p:txBody>
      </p:sp>
      <p:sp>
        <p:nvSpPr>
          <p:cNvPr id="5" name="Footer Placeholder 4"/>
          <p:cNvSpPr>
            <a:spLocks noGrp="1"/>
          </p:cNvSpPr>
          <p:nvPr>
            <p:ph type="ftr" sz="quarter" idx="3"/>
          </p:nvPr>
        </p:nvSpPr>
        <p:spPr>
          <a:xfrm>
            <a:off x="3690463" y="5839900"/>
            <a:ext cx="3420427" cy="335459"/>
          </a:xfrm>
          <a:prstGeom prst="rect">
            <a:avLst/>
          </a:prstGeom>
        </p:spPr>
        <p:txBody>
          <a:bodyPr vert="horz" lIns="104351" tIns="52176" rIns="104351" bIns="52176"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0969" y="5839900"/>
            <a:ext cx="2520314" cy="335459"/>
          </a:xfrm>
          <a:prstGeom prst="rect">
            <a:avLst/>
          </a:prstGeom>
        </p:spPr>
        <p:txBody>
          <a:bodyPr vert="horz" lIns="104351" tIns="52176" rIns="104351" bIns="52176" rtlCol="0" anchor="ctr"/>
          <a:lstStyle>
            <a:lvl1pPr algn="r">
              <a:defRPr sz="1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ld"/>
    <p:sndAc>
      <p:stSnd>
        <p:snd r:embed="rId13" name="arrow.wav" builtIn="1"/>
      </p:stSnd>
    </p:sndAc>
  </p:transition>
  <p:txStyles>
    <p:titleStyle>
      <a:lvl1pPr algn="ctr" defTabSz="1043513" rtl="0" eaLnBrk="1" latinLnBrk="0" hangingPunct="1">
        <a:spcBef>
          <a:spcPct val="0"/>
        </a:spcBef>
        <a:buNone/>
        <a:defRPr sz="5000" kern="1200">
          <a:solidFill>
            <a:schemeClr val="tx1"/>
          </a:solidFill>
          <a:latin typeface="+mj-lt"/>
          <a:ea typeface="+mj-ea"/>
          <a:cs typeface="+mj-cs"/>
        </a:defRPr>
      </a:lvl1pPr>
    </p:titleStyle>
    <p:bodyStyle>
      <a:lvl1pPr marL="391317" indent="-391317" algn="l" defTabSz="1043513"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47855" indent="-326098" algn="l" defTabSz="1043513"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4392" indent="-260878" algn="l" defTabSz="104351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26148" indent="-260878" algn="l" defTabSz="104351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7905" indent="-260878" algn="l" defTabSz="104351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9662" indent="-260878" algn="l" defTabSz="104351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1418" indent="-260878" algn="l" defTabSz="104351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3175" indent="-260878" algn="l" defTabSz="104351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4931" indent="-260878" algn="l" defTabSz="104351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513" rtl="0" eaLnBrk="1" latinLnBrk="0" hangingPunct="1">
        <a:defRPr sz="2100" kern="1200">
          <a:solidFill>
            <a:schemeClr val="tx1"/>
          </a:solidFill>
          <a:latin typeface="+mn-lt"/>
          <a:ea typeface="+mn-ea"/>
          <a:cs typeface="+mn-cs"/>
        </a:defRPr>
      </a:lvl1pPr>
      <a:lvl2pPr marL="521757" algn="l" defTabSz="1043513" rtl="0" eaLnBrk="1" latinLnBrk="0" hangingPunct="1">
        <a:defRPr sz="2100" kern="1200">
          <a:solidFill>
            <a:schemeClr val="tx1"/>
          </a:solidFill>
          <a:latin typeface="+mn-lt"/>
          <a:ea typeface="+mn-ea"/>
          <a:cs typeface="+mn-cs"/>
        </a:defRPr>
      </a:lvl2pPr>
      <a:lvl3pPr marL="1043513" algn="l" defTabSz="1043513" rtl="0" eaLnBrk="1" latinLnBrk="0" hangingPunct="1">
        <a:defRPr sz="2100" kern="1200">
          <a:solidFill>
            <a:schemeClr val="tx1"/>
          </a:solidFill>
          <a:latin typeface="+mn-lt"/>
          <a:ea typeface="+mn-ea"/>
          <a:cs typeface="+mn-cs"/>
        </a:defRPr>
      </a:lvl3pPr>
      <a:lvl4pPr marL="1565270" algn="l" defTabSz="1043513" rtl="0" eaLnBrk="1" latinLnBrk="0" hangingPunct="1">
        <a:defRPr sz="2100" kern="1200">
          <a:solidFill>
            <a:schemeClr val="tx1"/>
          </a:solidFill>
          <a:latin typeface="+mn-lt"/>
          <a:ea typeface="+mn-ea"/>
          <a:cs typeface="+mn-cs"/>
        </a:defRPr>
      </a:lvl4pPr>
      <a:lvl5pPr marL="2087027" algn="l" defTabSz="1043513" rtl="0" eaLnBrk="1" latinLnBrk="0" hangingPunct="1">
        <a:defRPr sz="2100" kern="1200">
          <a:solidFill>
            <a:schemeClr val="tx1"/>
          </a:solidFill>
          <a:latin typeface="+mn-lt"/>
          <a:ea typeface="+mn-ea"/>
          <a:cs typeface="+mn-cs"/>
        </a:defRPr>
      </a:lvl5pPr>
      <a:lvl6pPr marL="2608783" algn="l" defTabSz="1043513" rtl="0" eaLnBrk="1" latinLnBrk="0" hangingPunct="1">
        <a:defRPr sz="2100" kern="1200">
          <a:solidFill>
            <a:schemeClr val="tx1"/>
          </a:solidFill>
          <a:latin typeface="+mn-lt"/>
          <a:ea typeface="+mn-ea"/>
          <a:cs typeface="+mn-cs"/>
        </a:defRPr>
      </a:lvl6pPr>
      <a:lvl7pPr marL="3130540" algn="l" defTabSz="1043513" rtl="0" eaLnBrk="1" latinLnBrk="0" hangingPunct="1">
        <a:defRPr sz="2100" kern="1200">
          <a:solidFill>
            <a:schemeClr val="tx1"/>
          </a:solidFill>
          <a:latin typeface="+mn-lt"/>
          <a:ea typeface="+mn-ea"/>
          <a:cs typeface="+mn-cs"/>
        </a:defRPr>
      </a:lvl7pPr>
      <a:lvl8pPr marL="3652296" algn="l" defTabSz="1043513" rtl="0" eaLnBrk="1" latinLnBrk="0" hangingPunct="1">
        <a:defRPr sz="2100" kern="1200">
          <a:solidFill>
            <a:schemeClr val="tx1"/>
          </a:solidFill>
          <a:latin typeface="+mn-lt"/>
          <a:ea typeface="+mn-ea"/>
          <a:cs typeface="+mn-cs"/>
        </a:defRPr>
      </a:lvl8pPr>
      <a:lvl9pPr marL="4174053" algn="l" defTabSz="104351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801350" cy="6300788"/>
          </a:xfrm>
          <a:ln>
            <a:solidFill>
              <a:srgbClr val="FF0000"/>
            </a:solidFill>
          </a:ln>
        </p:spPr>
        <p:txBody>
          <a:bodyPr/>
          <a:lstStyle/>
          <a:p>
            <a:pPr algn="just"/>
            <a:r>
              <a:rPr lang="en-US" dirty="0" smtClean="0">
                <a:solidFill>
                  <a:srgbClr val="FF0000"/>
                </a:solidFill>
              </a:rPr>
              <a:t>                                </a:t>
            </a:r>
            <a:r>
              <a:rPr lang="en-US" sz="4600" dirty="0" smtClean="0">
                <a:solidFill>
                  <a:srgbClr val="FF0000"/>
                </a:solidFill>
              </a:rPr>
              <a:t>TRUE MERIDIAN</a:t>
            </a:r>
          </a:p>
          <a:p>
            <a:pPr algn="just"/>
            <a:r>
              <a:rPr lang="en-US" dirty="0" smtClean="0">
                <a:solidFill>
                  <a:srgbClr val="00B050"/>
                </a:solidFill>
              </a:rPr>
              <a:t>The line passing through the geographical north pole ,geographical south pole and any point on the </a:t>
            </a:r>
            <a:r>
              <a:rPr lang="en-US" dirty="0" err="1" smtClean="0">
                <a:solidFill>
                  <a:srgbClr val="00B050"/>
                </a:solidFill>
              </a:rPr>
              <a:t>sourface</a:t>
            </a:r>
            <a:r>
              <a:rPr lang="en-US" dirty="0" smtClean="0">
                <a:solidFill>
                  <a:srgbClr val="00B050"/>
                </a:solidFill>
              </a:rPr>
              <a:t> of the </a:t>
            </a:r>
            <a:r>
              <a:rPr lang="en-US" dirty="0" err="1" smtClean="0">
                <a:solidFill>
                  <a:srgbClr val="00B050"/>
                </a:solidFill>
              </a:rPr>
              <a:t>earth,is</a:t>
            </a:r>
            <a:r>
              <a:rPr lang="en-US" dirty="0" smtClean="0">
                <a:solidFill>
                  <a:srgbClr val="00B050"/>
                </a:solidFill>
              </a:rPr>
              <a:t> known as true meridian.</a:t>
            </a:r>
            <a:endParaRPr lang="en-US" dirty="0">
              <a:solidFill>
                <a:srgbClr val="00B050"/>
              </a:solidFill>
            </a:endParaRPr>
          </a:p>
        </p:txBody>
      </p:sp>
      <p:sp>
        <p:nvSpPr>
          <p:cNvPr id="4" name="Oval 3"/>
          <p:cNvSpPr/>
          <p:nvPr/>
        </p:nvSpPr>
        <p:spPr>
          <a:xfrm>
            <a:off x="415865" y="2881081"/>
            <a:ext cx="3780473" cy="287035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04351" tIns="52176" rIns="104351" bIns="52176" rtlCol="0" anchor="ctr"/>
          <a:lstStyle/>
          <a:p>
            <a:pPr algn="ctr"/>
            <a:endParaRPr lang="en-US"/>
          </a:p>
        </p:txBody>
      </p:sp>
      <p:cxnSp>
        <p:nvCxnSpPr>
          <p:cNvPr id="6" name="Straight Connector 5"/>
          <p:cNvCxnSpPr>
            <a:stCxn id="4" idx="0"/>
            <a:endCxn id="4" idx="4"/>
          </p:cNvCxnSpPr>
          <p:nvPr/>
        </p:nvCxnSpPr>
        <p:spPr>
          <a:xfrm rot="16200000" flipH="1">
            <a:off x="870922" y="4316051"/>
            <a:ext cx="2870359" cy="1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2"/>
            <a:endCxn id="4" idx="6"/>
          </p:cNvCxnSpPr>
          <p:nvPr/>
        </p:nvCxnSpPr>
        <p:spPr>
          <a:xfrm rot="10800000" flipH="1">
            <a:off x="415865" y="4316260"/>
            <a:ext cx="3780473" cy="145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0800000" flipV="1">
            <a:off x="2104452" y="2486429"/>
            <a:ext cx="1766033" cy="428536"/>
          </a:xfrm>
          <a:prstGeom prst="rect">
            <a:avLst/>
          </a:prstGeom>
          <a:noFill/>
        </p:spPr>
        <p:txBody>
          <a:bodyPr wrap="square" lIns="104351" tIns="52176" rIns="104351" bIns="52176" rtlCol="0">
            <a:spAutoFit/>
          </a:bodyPr>
          <a:lstStyle/>
          <a:p>
            <a:r>
              <a:rPr lang="en-US" dirty="0" smtClean="0"/>
              <a:t>N</a:t>
            </a:r>
            <a:endParaRPr lang="en-US" dirty="0"/>
          </a:p>
        </p:txBody>
      </p:sp>
      <p:sp>
        <p:nvSpPr>
          <p:cNvPr id="11" name="TextBox 10"/>
          <p:cNvSpPr txBox="1"/>
          <p:nvPr/>
        </p:nvSpPr>
        <p:spPr>
          <a:xfrm rot="10800000" flipV="1">
            <a:off x="1" y="4096631"/>
            <a:ext cx="1766033" cy="428536"/>
          </a:xfrm>
          <a:prstGeom prst="rect">
            <a:avLst/>
          </a:prstGeom>
          <a:noFill/>
        </p:spPr>
        <p:txBody>
          <a:bodyPr wrap="square" lIns="104351" tIns="52176" rIns="104351" bIns="52176" rtlCol="0">
            <a:spAutoFit/>
          </a:bodyPr>
          <a:lstStyle/>
          <a:p>
            <a:r>
              <a:rPr lang="en-US" dirty="0" smtClean="0"/>
              <a:t>W</a:t>
            </a:r>
            <a:endParaRPr lang="en-US" dirty="0"/>
          </a:p>
        </p:txBody>
      </p:sp>
      <p:sp>
        <p:nvSpPr>
          <p:cNvPr id="12" name="TextBox 11"/>
          <p:cNvSpPr txBox="1"/>
          <p:nvPr/>
        </p:nvSpPr>
        <p:spPr>
          <a:xfrm rot="10800000" flipV="1">
            <a:off x="4196338" y="4096631"/>
            <a:ext cx="1766033" cy="428536"/>
          </a:xfrm>
          <a:prstGeom prst="rect">
            <a:avLst/>
          </a:prstGeom>
          <a:noFill/>
        </p:spPr>
        <p:txBody>
          <a:bodyPr wrap="square" lIns="104351" tIns="52176" rIns="104351" bIns="52176" rtlCol="0">
            <a:spAutoFit/>
          </a:bodyPr>
          <a:lstStyle/>
          <a:p>
            <a:r>
              <a:rPr lang="en-US" dirty="0" smtClean="0"/>
              <a:t>E</a:t>
            </a:r>
            <a:endParaRPr lang="en-US" dirty="0"/>
          </a:p>
        </p:txBody>
      </p:sp>
      <p:sp>
        <p:nvSpPr>
          <p:cNvPr id="13" name="TextBox 12"/>
          <p:cNvSpPr txBox="1"/>
          <p:nvPr/>
        </p:nvSpPr>
        <p:spPr>
          <a:xfrm rot="10800000" flipV="1">
            <a:off x="2126079" y="5706833"/>
            <a:ext cx="1766033" cy="428536"/>
          </a:xfrm>
          <a:prstGeom prst="rect">
            <a:avLst/>
          </a:prstGeom>
          <a:noFill/>
        </p:spPr>
        <p:txBody>
          <a:bodyPr wrap="square" lIns="104351" tIns="52176" rIns="104351" bIns="52176" rtlCol="0">
            <a:spAutoFit/>
          </a:bodyPr>
          <a:lstStyle/>
          <a:p>
            <a:r>
              <a:rPr lang="en-US" dirty="0" smtClean="0"/>
              <a:t>S</a:t>
            </a:r>
            <a:endParaRPr lang="en-US" dirty="0"/>
          </a:p>
        </p:txBody>
      </p:sp>
      <p:cxnSp>
        <p:nvCxnSpPr>
          <p:cNvPr id="15" name="Straight Arrow Connector 14"/>
          <p:cNvCxnSpPr/>
          <p:nvPr/>
        </p:nvCxnSpPr>
        <p:spPr>
          <a:xfrm flipV="1">
            <a:off x="2306100" y="3231124"/>
            <a:ext cx="2160270" cy="4200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27719" y="3031817"/>
            <a:ext cx="1990073" cy="428536"/>
          </a:xfrm>
          <a:prstGeom prst="rect">
            <a:avLst/>
          </a:prstGeom>
          <a:noFill/>
        </p:spPr>
        <p:txBody>
          <a:bodyPr wrap="none" lIns="104351" tIns="52176" rIns="104351" bIns="52176" rtlCol="0">
            <a:spAutoFit/>
          </a:bodyPr>
          <a:lstStyle/>
          <a:p>
            <a:r>
              <a:rPr lang="en-US" dirty="0" smtClean="0"/>
              <a:t>TRUE MERIDIAN</a:t>
            </a:r>
          </a:p>
        </p:txBody>
      </p:sp>
      <p:pic>
        <p:nvPicPr>
          <p:cNvPr id="17" name="Picture 16" descr="meridian.jpg"/>
          <p:cNvPicPr>
            <a:picLocks noChangeAspect="1"/>
          </p:cNvPicPr>
          <p:nvPr/>
        </p:nvPicPr>
        <p:blipFill>
          <a:blip r:embed="rId3"/>
          <a:stretch>
            <a:fillRect/>
          </a:stretch>
        </p:blipFill>
        <p:spPr>
          <a:xfrm>
            <a:off x="6619875" y="2997994"/>
            <a:ext cx="3516632" cy="3136078"/>
          </a:xfrm>
          <a:prstGeom prst="rect">
            <a:avLst/>
          </a:prstGeom>
        </p:spPr>
      </p:pic>
      <p:pic>
        <p:nvPicPr>
          <p:cNvPr id="14" name="Picture 13" descr="barrellrolling.gif"/>
          <p:cNvPicPr>
            <a:picLocks noChangeAspect="1"/>
          </p:cNvPicPr>
          <p:nvPr/>
        </p:nvPicPr>
        <p:blipFill>
          <a:blip r:embed="rId4"/>
          <a:stretch>
            <a:fillRect/>
          </a:stretch>
        </p:blipFill>
        <p:spPr>
          <a:xfrm>
            <a:off x="5019675" y="4369594"/>
            <a:ext cx="980533" cy="120015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style.rotation</p:attrName>
                                        </p:attrNameLst>
                                      </p:cBhvr>
                                      <p:tavLst>
                                        <p:tav tm="0">
                                          <p:val>
                                            <p:fltVal val="720"/>
                                          </p:val>
                                        </p:tav>
                                        <p:tav tm="100000">
                                          <p:val>
                                            <p:fltVal val="0"/>
                                          </p:val>
                                        </p:tav>
                                      </p:tavLst>
                                    </p:anim>
                                    <p:anim calcmode="lin" valueType="num">
                                      <p:cBhvr>
                                        <p:cTn id="9" dur="2000" fill="hold"/>
                                        <p:tgtEl>
                                          <p:spTgt spid="17"/>
                                        </p:tgtEl>
                                        <p:attrNameLst>
                                          <p:attrName>ppt_h</p:attrName>
                                        </p:attrNameLst>
                                      </p:cBhvr>
                                      <p:tavLst>
                                        <p:tav tm="0">
                                          <p:val>
                                            <p:fltVal val="0"/>
                                          </p:val>
                                        </p:tav>
                                        <p:tav tm="100000">
                                          <p:val>
                                            <p:strVal val="#ppt_h"/>
                                          </p:val>
                                        </p:tav>
                                      </p:tavLst>
                                    </p:anim>
                                    <p:anim calcmode="lin" valueType="num">
                                      <p:cBhvr>
                                        <p:cTn id="10" dur="2000" fill="hold"/>
                                        <p:tgtEl>
                                          <p:spTgt spid="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621327" cy="6300788"/>
          </a:xfrm>
        </p:spPr>
        <p:txBody>
          <a:bodyPr/>
          <a:lstStyle/>
          <a:p>
            <a:pPr>
              <a:buNone/>
            </a:pPr>
            <a:r>
              <a:rPr lang="en-US" dirty="0" smtClean="0"/>
              <a:t>                      </a:t>
            </a:r>
            <a:r>
              <a:rPr lang="en-US" sz="4600" dirty="0" smtClean="0"/>
              <a:t>MAGNETIC DECLINATION</a:t>
            </a:r>
          </a:p>
          <a:p>
            <a:pPr>
              <a:buNone/>
            </a:pPr>
            <a:r>
              <a:rPr lang="en-US" dirty="0" smtClean="0"/>
              <a:t>    The angle between magnetic meridian and true meridian is known as a magnetic declination</a:t>
            </a:r>
            <a:endParaRPr lang="en-US" dirty="0"/>
          </a:p>
        </p:txBody>
      </p:sp>
      <p:pic>
        <p:nvPicPr>
          <p:cNvPr id="4" name="Picture 3" descr="negative-declination.gif"/>
          <p:cNvPicPr>
            <a:picLocks noChangeAspect="1"/>
          </p:cNvPicPr>
          <p:nvPr/>
        </p:nvPicPr>
        <p:blipFill>
          <a:blip r:embed="rId3"/>
          <a:stretch>
            <a:fillRect/>
          </a:stretch>
        </p:blipFill>
        <p:spPr>
          <a:xfrm>
            <a:off x="904875" y="2540794"/>
            <a:ext cx="4050506" cy="3500438"/>
          </a:xfrm>
          <a:prstGeom prst="rect">
            <a:avLst/>
          </a:prstGeom>
        </p:spPr>
      </p:pic>
      <p:pic>
        <p:nvPicPr>
          <p:cNvPr id="5" name="Picture 4" descr="positive-declination.gif"/>
          <p:cNvPicPr>
            <a:picLocks noChangeAspect="1"/>
          </p:cNvPicPr>
          <p:nvPr/>
        </p:nvPicPr>
        <p:blipFill>
          <a:blip r:embed="rId4"/>
          <a:stretch>
            <a:fillRect/>
          </a:stretch>
        </p:blipFill>
        <p:spPr>
          <a:xfrm>
            <a:off x="5324475" y="2540794"/>
            <a:ext cx="4050506" cy="3500438"/>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122194"/>
          </a:xfrm>
        </p:spPr>
        <p:txBody>
          <a:bodyPr/>
          <a:lstStyle/>
          <a:p>
            <a:pPr>
              <a:buNone/>
            </a:pPr>
            <a:r>
              <a:rPr lang="en-US" dirty="0" smtClean="0"/>
              <a:t>                                  AGONIC LINE</a:t>
            </a:r>
          </a:p>
          <a:p>
            <a:pPr>
              <a:buNone/>
            </a:pPr>
            <a:r>
              <a:rPr lang="en-US" dirty="0" smtClean="0"/>
              <a:t>   The line </a:t>
            </a:r>
            <a:r>
              <a:rPr lang="en-US" dirty="0" err="1" smtClean="0"/>
              <a:t>passsing</a:t>
            </a:r>
            <a:r>
              <a:rPr lang="en-US" dirty="0" smtClean="0"/>
              <a:t> through points of zero declination is said to be agonic line</a:t>
            </a:r>
          </a:p>
          <a:p>
            <a:pPr>
              <a:buNone/>
            </a:pPr>
            <a:r>
              <a:rPr lang="en-US" dirty="0" smtClean="0"/>
              <a:t>                                ISOGONIC LINE</a:t>
            </a:r>
          </a:p>
          <a:p>
            <a:pPr>
              <a:buNone/>
            </a:pPr>
            <a:r>
              <a:rPr lang="en-US" dirty="0" smtClean="0"/>
              <a:t>    The line passing through points of equal declination is said to be </a:t>
            </a:r>
            <a:r>
              <a:rPr lang="en-US" dirty="0" err="1" smtClean="0"/>
              <a:t>isogonic</a:t>
            </a:r>
            <a:r>
              <a:rPr lang="en-US" dirty="0" smtClean="0"/>
              <a:t> line</a:t>
            </a:r>
          </a:p>
        </p:txBody>
      </p:sp>
      <p:sp>
        <p:nvSpPr>
          <p:cNvPr id="6" name="Rectangle 5"/>
          <p:cNvSpPr/>
          <p:nvPr/>
        </p:nvSpPr>
        <p:spPr>
          <a:xfrm>
            <a:off x="5857875" y="3302794"/>
            <a:ext cx="4267200" cy="2590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783283" y="3279569"/>
            <a:ext cx="2042556" cy="1102426"/>
          </a:xfrm>
          <a:custGeom>
            <a:avLst/>
            <a:gdLst>
              <a:gd name="connsiteX0" fmla="*/ 0 w 2042556"/>
              <a:gd name="connsiteY0" fmla="*/ 1102426 h 1102426"/>
              <a:gd name="connsiteX1" fmla="*/ 415636 w 2042556"/>
              <a:gd name="connsiteY1" fmla="*/ 805543 h 1102426"/>
              <a:gd name="connsiteX2" fmla="*/ 676894 w 2042556"/>
              <a:gd name="connsiteY2" fmla="*/ 591787 h 1102426"/>
              <a:gd name="connsiteX3" fmla="*/ 1045029 w 2042556"/>
              <a:gd name="connsiteY3" fmla="*/ 520535 h 1102426"/>
              <a:gd name="connsiteX4" fmla="*/ 1258785 w 2042556"/>
              <a:gd name="connsiteY4" fmla="*/ 401782 h 1102426"/>
              <a:gd name="connsiteX5" fmla="*/ 1508166 w 2042556"/>
              <a:gd name="connsiteY5" fmla="*/ 283028 h 1102426"/>
              <a:gd name="connsiteX6" fmla="*/ 1579418 w 2042556"/>
              <a:gd name="connsiteY6" fmla="*/ 176150 h 1102426"/>
              <a:gd name="connsiteX7" fmla="*/ 1971304 w 2042556"/>
              <a:gd name="connsiteY7" fmla="*/ 21771 h 1102426"/>
              <a:gd name="connsiteX8" fmla="*/ 2006930 w 2042556"/>
              <a:gd name="connsiteY8" fmla="*/ 45522 h 1102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2556" h="1102426">
                <a:moveTo>
                  <a:pt x="0" y="1102426"/>
                </a:moveTo>
                <a:cubicBezTo>
                  <a:pt x="151410" y="994558"/>
                  <a:pt x="302820" y="890649"/>
                  <a:pt x="415636" y="805543"/>
                </a:cubicBezTo>
                <a:cubicBezTo>
                  <a:pt x="528452" y="720437"/>
                  <a:pt x="571995" y="639288"/>
                  <a:pt x="676894" y="591787"/>
                </a:cubicBezTo>
                <a:cubicBezTo>
                  <a:pt x="781793" y="544286"/>
                  <a:pt x="948047" y="552202"/>
                  <a:pt x="1045029" y="520535"/>
                </a:cubicBezTo>
                <a:cubicBezTo>
                  <a:pt x="1142011" y="488868"/>
                  <a:pt x="1181596" y="441366"/>
                  <a:pt x="1258785" y="401782"/>
                </a:cubicBezTo>
                <a:cubicBezTo>
                  <a:pt x="1335974" y="362198"/>
                  <a:pt x="1454727" y="320633"/>
                  <a:pt x="1508166" y="283028"/>
                </a:cubicBezTo>
                <a:cubicBezTo>
                  <a:pt x="1561605" y="245423"/>
                  <a:pt x="1502228" y="219693"/>
                  <a:pt x="1579418" y="176150"/>
                </a:cubicBezTo>
                <a:cubicBezTo>
                  <a:pt x="1656608" y="132607"/>
                  <a:pt x="1900052" y="43542"/>
                  <a:pt x="1971304" y="21771"/>
                </a:cubicBezTo>
                <a:cubicBezTo>
                  <a:pt x="2042556" y="0"/>
                  <a:pt x="2024743" y="22761"/>
                  <a:pt x="2006930" y="4552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842660" y="3313216"/>
            <a:ext cx="2933205" cy="1733797"/>
          </a:xfrm>
          <a:custGeom>
            <a:avLst/>
            <a:gdLst>
              <a:gd name="connsiteX0" fmla="*/ 0 w 2933205"/>
              <a:gd name="connsiteY0" fmla="*/ 1733797 h 1733797"/>
              <a:gd name="connsiteX1" fmla="*/ 344384 w 2933205"/>
              <a:gd name="connsiteY1" fmla="*/ 1496290 h 1733797"/>
              <a:gd name="connsiteX2" fmla="*/ 748145 w 2933205"/>
              <a:gd name="connsiteY2" fmla="*/ 1425039 h 1733797"/>
              <a:gd name="connsiteX3" fmla="*/ 890649 w 2933205"/>
              <a:gd name="connsiteY3" fmla="*/ 1128155 h 1733797"/>
              <a:gd name="connsiteX4" fmla="*/ 1211283 w 2933205"/>
              <a:gd name="connsiteY4" fmla="*/ 1033153 h 1733797"/>
              <a:gd name="connsiteX5" fmla="*/ 1425039 w 2933205"/>
              <a:gd name="connsiteY5" fmla="*/ 819397 h 1733797"/>
              <a:gd name="connsiteX6" fmla="*/ 1698171 w 2933205"/>
              <a:gd name="connsiteY6" fmla="*/ 748145 h 1733797"/>
              <a:gd name="connsiteX7" fmla="*/ 1828800 w 2933205"/>
              <a:gd name="connsiteY7" fmla="*/ 581890 h 1733797"/>
              <a:gd name="connsiteX8" fmla="*/ 2101932 w 2933205"/>
              <a:gd name="connsiteY8" fmla="*/ 510639 h 1733797"/>
              <a:gd name="connsiteX9" fmla="*/ 2327563 w 2933205"/>
              <a:gd name="connsiteY9" fmla="*/ 320633 h 1733797"/>
              <a:gd name="connsiteX10" fmla="*/ 2481943 w 2933205"/>
              <a:gd name="connsiteY10" fmla="*/ 308758 h 1733797"/>
              <a:gd name="connsiteX11" fmla="*/ 2671948 w 2933205"/>
              <a:gd name="connsiteY11" fmla="*/ 166254 h 1733797"/>
              <a:gd name="connsiteX12" fmla="*/ 2933205 w 2933205"/>
              <a:gd name="connsiteY12" fmla="*/ 0 h 1733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3205" h="1733797">
                <a:moveTo>
                  <a:pt x="0" y="1733797"/>
                </a:moveTo>
                <a:cubicBezTo>
                  <a:pt x="109846" y="1640773"/>
                  <a:pt x="219693" y="1547750"/>
                  <a:pt x="344384" y="1496290"/>
                </a:cubicBezTo>
                <a:cubicBezTo>
                  <a:pt x="469075" y="1444830"/>
                  <a:pt x="657101" y="1486395"/>
                  <a:pt x="748145" y="1425039"/>
                </a:cubicBezTo>
                <a:cubicBezTo>
                  <a:pt x="839189" y="1363683"/>
                  <a:pt x="813459" y="1193469"/>
                  <a:pt x="890649" y="1128155"/>
                </a:cubicBezTo>
                <a:cubicBezTo>
                  <a:pt x="967839" y="1062841"/>
                  <a:pt x="1122218" y="1084613"/>
                  <a:pt x="1211283" y="1033153"/>
                </a:cubicBezTo>
                <a:cubicBezTo>
                  <a:pt x="1300348" y="981693"/>
                  <a:pt x="1343891" y="866898"/>
                  <a:pt x="1425039" y="819397"/>
                </a:cubicBezTo>
                <a:cubicBezTo>
                  <a:pt x="1506187" y="771896"/>
                  <a:pt x="1630878" y="787729"/>
                  <a:pt x="1698171" y="748145"/>
                </a:cubicBezTo>
                <a:cubicBezTo>
                  <a:pt x="1765464" y="708561"/>
                  <a:pt x="1761506" y="621474"/>
                  <a:pt x="1828800" y="581890"/>
                </a:cubicBezTo>
                <a:cubicBezTo>
                  <a:pt x="1896094" y="542306"/>
                  <a:pt x="2018805" y="554182"/>
                  <a:pt x="2101932" y="510639"/>
                </a:cubicBezTo>
                <a:cubicBezTo>
                  <a:pt x="2185059" y="467096"/>
                  <a:pt x="2264228" y="354280"/>
                  <a:pt x="2327563" y="320633"/>
                </a:cubicBezTo>
                <a:cubicBezTo>
                  <a:pt x="2390898" y="286986"/>
                  <a:pt x="2424546" y="334488"/>
                  <a:pt x="2481943" y="308758"/>
                </a:cubicBezTo>
                <a:cubicBezTo>
                  <a:pt x="2539341" y="283028"/>
                  <a:pt x="2596738" y="217714"/>
                  <a:pt x="2671948" y="166254"/>
                </a:cubicBezTo>
                <a:cubicBezTo>
                  <a:pt x="2747158" y="114794"/>
                  <a:pt x="2933205" y="0"/>
                  <a:pt x="293320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913912" y="3301340"/>
            <a:ext cx="3693226" cy="2256312"/>
          </a:xfrm>
          <a:custGeom>
            <a:avLst/>
            <a:gdLst>
              <a:gd name="connsiteX0" fmla="*/ 0 w 3693226"/>
              <a:gd name="connsiteY0" fmla="*/ 2256312 h 2256312"/>
              <a:gd name="connsiteX1" fmla="*/ 439387 w 3693226"/>
              <a:gd name="connsiteY1" fmla="*/ 2006930 h 2256312"/>
              <a:gd name="connsiteX2" fmla="*/ 700644 w 3693226"/>
              <a:gd name="connsiteY2" fmla="*/ 1983179 h 2256312"/>
              <a:gd name="connsiteX3" fmla="*/ 1116280 w 3693226"/>
              <a:gd name="connsiteY3" fmla="*/ 1793174 h 2256312"/>
              <a:gd name="connsiteX4" fmla="*/ 1579418 w 3693226"/>
              <a:gd name="connsiteY4" fmla="*/ 1531917 h 2256312"/>
              <a:gd name="connsiteX5" fmla="*/ 1733797 w 3693226"/>
              <a:gd name="connsiteY5" fmla="*/ 1306286 h 2256312"/>
              <a:gd name="connsiteX6" fmla="*/ 2268187 w 3693226"/>
              <a:gd name="connsiteY6" fmla="*/ 1116281 h 2256312"/>
              <a:gd name="connsiteX7" fmla="*/ 2636322 w 3693226"/>
              <a:gd name="connsiteY7" fmla="*/ 748146 h 2256312"/>
              <a:gd name="connsiteX8" fmla="*/ 3170711 w 3693226"/>
              <a:gd name="connsiteY8" fmla="*/ 475013 h 2256312"/>
              <a:gd name="connsiteX9" fmla="*/ 3479470 w 3693226"/>
              <a:gd name="connsiteY9" fmla="*/ 154379 h 2256312"/>
              <a:gd name="connsiteX10" fmla="*/ 3693226 w 3693226"/>
              <a:gd name="connsiteY10" fmla="*/ 0 h 2256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93226" h="2256312">
                <a:moveTo>
                  <a:pt x="0" y="2256312"/>
                </a:moveTo>
                <a:cubicBezTo>
                  <a:pt x="161306" y="2154382"/>
                  <a:pt x="322613" y="2052452"/>
                  <a:pt x="439387" y="2006930"/>
                </a:cubicBezTo>
                <a:cubicBezTo>
                  <a:pt x="556161" y="1961408"/>
                  <a:pt x="587829" y="2018805"/>
                  <a:pt x="700644" y="1983179"/>
                </a:cubicBezTo>
                <a:cubicBezTo>
                  <a:pt x="813459" y="1947553"/>
                  <a:pt x="969818" y="1868384"/>
                  <a:pt x="1116280" y="1793174"/>
                </a:cubicBezTo>
                <a:cubicBezTo>
                  <a:pt x="1262742" y="1717964"/>
                  <a:pt x="1476499" y="1613065"/>
                  <a:pt x="1579418" y="1531917"/>
                </a:cubicBezTo>
                <a:cubicBezTo>
                  <a:pt x="1682337" y="1450769"/>
                  <a:pt x="1619002" y="1375559"/>
                  <a:pt x="1733797" y="1306286"/>
                </a:cubicBezTo>
                <a:cubicBezTo>
                  <a:pt x="1848592" y="1237013"/>
                  <a:pt x="2117766" y="1209304"/>
                  <a:pt x="2268187" y="1116281"/>
                </a:cubicBezTo>
                <a:cubicBezTo>
                  <a:pt x="2418608" y="1023258"/>
                  <a:pt x="2485901" y="855024"/>
                  <a:pt x="2636322" y="748146"/>
                </a:cubicBezTo>
                <a:cubicBezTo>
                  <a:pt x="2786743" y="641268"/>
                  <a:pt x="3030186" y="573974"/>
                  <a:pt x="3170711" y="475013"/>
                </a:cubicBezTo>
                <a:cubicBezTo>
                  <a:pt x="3311236" y="376052"/>
                  <a:pt x="3392384" y="233548"/>
                  <a:pt x="3479470" y="154379"/>
                </a:cubicBezTo>
                <a:cubicBezTo>
                  <a:pt x="3566556" y="75210"/>
                  <a:pt x="3651662" y="29688"/>
                  <a:pt x="369322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293922" y="3681351"/>
            <a:ext cx="3847605" cy="2244436"/>
          </a:xfrm>
          <a:custGeom>
            <a:avLst/>
            <a:gdLst>
              <a:gd name="connsiteX0" fmla="*/ 0 w 3847605"/>
              <a:gd name="connsiteY0" fmla="*/ 2244436 h 2244436"/>
              <a:gd name="connsiteX1" fmla="*/ 641268 w 3847605"/>
              <a:gd name="connsiteY1" fmla="*/ 1911927 h 2244436"/>
              <a:gd name="connsiteX2" fmla="*/ 973777 w 3847605"/>
              <a:gd name="connsiteY2" fmla="*/ 1900052 h 2244436"/>
              <a:gd name="connsiteX3" fmla="*/ 1223159 w 3847605"/>
              <a:gd name="connsiteY3" fmla="*/ 1710046 h 2244436"/>
              <a:gd name="connsiteX4" fmla="*/ 1721922 w 3847605"/>
              <a:gd name="connsiteY4" fmla="*/ 1508166 h 2244436"/>
              <a:gd name="connsiteX5" fmla="*/ 2196935 w 3847605"/>
              <a:gd name="connsiteY5" fmla="*/ 1092530 h 2244436"/>
              <a:gd name="connsiteX6" fmla="*/ 2766951 w 3847605"/>
              <a:gd name="connsiteY6" fmla="*/ 783771 h 2244436"/>
              <a:gd name="connsiteX7" fmla="*/ 3218213 w 3847605"/>
              <a:gd name="connsiteY7" fmla="*/ 534389 h 2244436"/>
              <a:gd name="connsiteX8" fmla="*/ 3336966 w 3847605"/>
              <a:gd name="connsiteY8" fmla="*/ 285007 h 2244436"/>
              <a:gd name="connsiteX9" fmla="*/ 3598223 w 3847605"/>
              <a:gd name="connsiteY9" fmla="*/ 130628 h 2244436"/>
              <a:gd name="connsiteX10" fmla="*/ 3847605 w 3847605"/>
              <a:gd name="connsiteY10" fmla="*/ 0 h 224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47605" h="2244436">
                <a:moveTo>
                  <a:pt x="0" y="2244436"/>
                </a:moveTo>
                <a:cubicBezTo>
                  <a:pt x="239486" y="2106880"/>
                  <a:pt x="478972" y="1969324"/>
                  <a:pt x="641268" y="1911927"/>
                </a:cubicBezTo>
                <a:cubicBezTo>
                  <a:pt x="803564" y="1854530"/>
                  <a:pt x="876795" y="1933699"/>
                  <a:pt x="973777" y="1900052"/>
                </a:cubicBezTo>
                <a:cubicBezTo>
                  <a:pt x="1070759" y="1866405"/>
                  <a:pt x="1098468" y="1775360"/>
                  <a:pt x="1223159" y="1710046"/>
                </a:cubicBezTo>
                <a:cubicBezTo>
                  <a:pt x="1347850" y="1644732"/>
                  <a:pt x="1559626" y="1611085"/>
                  <a:pt x="1721922" y="1508166"/>
                </a:cubicBezTo>
                <a:cubicBezTo>
                  <a:pt x="1884218" y="1405247"/>
                  <a:pt x="2022764" y="1213263"/>
                  <a:pt x="2196935" y="1092530"/>
                </a:cubicBezTo>
                <a:cubicBezTo>
                  <a:pt x="2371107" y="971798"/>
                  <a:pt x="2766951" y="783771"/>
                  <a:pt x="2766951" y="783771"/>
                </a:cubicBezTo>
                <a:cubicBezTo>
                  <a:pt x="2937164" y="690748"/>
                  <a:pt x="3123211" y="617516"/>
                  <a:pt x="3218213" y="534389"/>
                </a:cubicBezTo>
                <a:cubicBezTo>
                  <a:pt x="3313215" y="451262"/>
                  <a:pt x="3273631" y="352300"/>
                  <a:pt x="3336966" y="285007"/>
                </a:cubicBezTo>
                <a:cubicBezTo>
                  <a:pt x="3400301" y="217714"/>
                  <a:pt x="3513116" y="178129"/>
                  <a:pt x="3598223" y="130628"/>
                </a:cubicBezTo>
                <a:cubicBezTo>
                  <a:pt x="3683330" y="83127"/>
                  <a:pt x="3765467" y="41563"/>
                  <a:pt x="3847605"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8015844" y="4227616"/>
            <a:ext cx="2137559" cy="1615044"/>
          </a:xfrm>
          <a:custGeom>
            <a:avLst/>
            <a:gdLst>
              <a:gd name="connsiteX0" fmla="*/ 0 w 2137559"/>
              <a:gd name="connsiteY0" fmla="*/ 1615044 h 1615044"/>
              <a:gd name="connsiteX1" fmla="*/ 380011 w 2137559"/>
              <a:gd name="connsiteY1" fmla="*/ 1306285 h 1615044"/>
              <a:gd name="connsiteX2" fmla="*/ 866899 w 2137559"/>
              <a:gd name="connsiteY2" fmla="*/ 1175657 h 1615044"/>
              <a:gd name="connsiteX3" fmla="*/ 1045029 w 2137559"/>
              <a:gd name="connsiteY3" fmla="*/ 819397 h 1615044"/>
              <a:gd name="connsiteX4" fmla="*/ 1460665 w 2137559"/>
              <a:gd name="connsiteY4" fmla="*/ 593766 h 1615044"/>
              <a:gd name="connsiteX5" fmla="*/ 1650670 w 2137559"/>
              <a:gd name="connsiteY5" fmla="*/ 368135 h 1615044"/>
              <a:gd name="connsiteX6" fmla="*/ 1900052 w 2137559"/>
              <a:gd name="connsiteY6" fmla="*/ 190005 h 1615044"/>
              <a:gd name="connsiteX7" fmla="*/ 2137559 w 2137559"/>
              <a:gd name="connsiteY7" fmla="*/ 0 h 1615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37559" h="1615044">
                <a:moveTo>
                  <a:pt x="0" y="1615044"/>
                </a:moveTo>
                <a:cubicBezTo>
                  <a:pt x="117764" y="1497280"/>
                  <a:pt x="235528" y="1379516"/>
                  <a:pt x="380011" y="1306285"/>
                </a:cubicBezTo>
                <a:cubicBezTo>
                  <a:pt x="524494" y="1233054"/>
                  <a:pt x="756063" y="1256805"/>
                  <a:pt x="866899" y="1175657"/>
                </a:cubicBezTo>
                <a:cubicBezTo>
                  <a:pt x="977735" y="1094509"/>
                  <a:pt x="946068" y="916379"/>
                  <a:pt x="1045029" y="819397"/>
                </a:cubicBezTo>
                <a:cubicBezTo>
                  <a:pt x="1143990" y="722415"/>
                  <a:pt x="1359725" y="668976"/>
                  <a:pt x="1460665" y="593766"/>
                </a:cubicBezTo>
                <a:cubicBezTo>
                  <a:pt x="1561605" y="518556"/>
                  <a:pt x="1577439" y="435429"/>
                  <a:pt x="1650670" y="368135"/>
                </a:cubicBezTo>
                <a:cubicBezTo>
                  <a:pt x="1723901" y="300842"/>
                  <a:pt x="1818904" y="251361"/>
                  <a:pt x="1900052" y="190005"/>
                </a:cubicBezTo>
                <a:cubicBezTo>
                  <a:pt x="1981200" y="128649"/>
                  <a:pt x="2109850" y="21772"/>
                  <a:pt x="2137559"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7746753" y="4445794"/>
            <a:ext cx="320922" cy="415498"/>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rot="19372105">
            <a:off x="6162675" y="3455194"/>
            <a:ext cx="559769" cy="415498"/>
          </a:xfrm>
          <a:prstGeom prst="rect">
            <a:avLst/>
          </a:prstGeom>
          <a:noFill/>
        </p:spPr>
        <p:txBody>
          <a:bodyPr wrap="none" rtlCol="0">
            <a:spAutoFit/>
          </a:bodyPr>
          <a:lstStyle/>
          <a:p>
            <a:r>
              <a:rPr lang="en-US" dirty="0" smtClean="0"/>
              <a:t>5W</a:t>
            </a:r>
            <a:endParaRPr lang="en-US" dirty="0"/>
          </a:p>
        </p:txBody>
      </p:sp>
      <p:sp>
        <p:nvSpPr>
          <p:cNvPr id="14" name="TextBox 13"/>
          <p:cNvSpPr txBox="1"/>
          <p:nvPr/>
        </p:nvSpPr>
        <p:spPr>
          <a:xfrm rot="19372105">
            <a:off x="9104436" y="5106026"/>
            <a:ext cx="452368" cy="415498"/>
          </a:xfrm>
          <a:prstGeom prst="rect">
            <a:avLst/>
          </a:prstGeom>
          <a:noFill/>
        </p:spPr>
        <p:txBody>
          <a:bodyPr wrap="none" rtlCol="0">
            <a:spAutoFit/>
          </a:bodyPr>
          <a:lstStyle/>
          <a:p>
            <a:r>
              <a:rPr lang="en-US" dirty="0" smtClean="0"/>
              <a:t>5E</a:t>
            </a:r>
            <a:endParaRPr lang="en-US" dirty="0"/>
          </a:p>
        </p:txBody>
      </p:sp>
      <p:sp>
        <p:nvSpPr>
          <p:cNvPr id="15" name="TextBox 14"/>
          <p:cNvSpPr txBox="1"/>
          <p:nvPr/>
        </p:nvSpPr>
        <p:spPr>
          <a:xfrm rot="19122039">
            <a:off x="6543675" y="3836194"/>
            <a:ext cx="559769" cy="415498"/>
          </a:xfrm>
          <a:prstGeom prst="rect">
            <a:avLst/>
          </a:prstGeom>
          <a:noFill/>
        </p:spPr>
        <p:txBody>
          <a:bodyPr wrap="square" rtlCol="0">
            <a:spAutoFit/>
          </a:bodyPr>
          <a:lstStyle/>
          <a:p>
            <a:r>
              <a:rPr lang="en-US" dirty="0" smtClean="0"/>
              <a:t>3W</a:t>
            </a:r>
            <a:endParaRPr lang="en-US" dirty="0"/>
          </a:p>
        </p:txBody>
      </p:sp>
      <p:sp>
        <p:nvSpPr>
          <p:cNvPr id="16" name="TextBox 15"/>
          <p:cNvSpPr txBox="1"/>
          <p:nvPr/>
        </p:nvSpPr>
        <p:spPr>
          <a:xfrm rot="19122039">
            <a:off x="8287572" y="4883642"/>
            <a:ext cx="559769" cy="415498"/>
          </a:xfrm>
          <a:prstGeom prst="rect">
            <a:avLst/>
          </a:prstGeom>
          <a:noFill/>
        </p:spPr>
        <p:txBody>
          <a:bodyPr wrap="square" rtlCol="0">
            <a:spAutoFit/>
          </a:bodyPr>
          <a:lstStyle/>
          <a:p>
            <a:r>
              <a:rPr lang="en-US" dirty="0" smtClean="0"/>
              <a:t>3E</a:t>
            </a:r>
            <a:endParaRPr lang="en-US" dirty="0"/>
          </a:p>
        </p:txBody>
      </p:sp>
      <p:pic>
        <p:nvPicPr>
          <p:cNvPr id="17" name="Picture 16" descr="runner.gif"/>
          <p:cNvPicPr>
            <a:picLocks noChangeAspect="1"/>
          </p:cNvPicPr>
          <p:nvPr/>
        </p:nvPicPr>
        <p:blipFill>
          <a:blip r:embed="rId3"/>
          <a:stretch>
            <a:fillRect/>
          </a:stretch>
        </p:blipFill>
        <p:spPr>
          <a:xfrm>
            <a:off x="1590675" y="39885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blipFill>
            <a:blip r:embed="rId4"/>
            <a:tile tx="0" ty="0" sx="100000" sy="100000" flip="none" algn="tl"/>
          </a:blipFill>
        </p:spPr>
        <p:txBody>
          <a:bodyPr/>
          <a:lstStyle/>
          <a:p>
            <a:pPr>
              <a:buNone/>
            </a:pPr>
            <a:r>
              <a:rPr lang="en-US" b="1" i="1" dirty="0" smtClean="0"/>
              <a:t>                            </a:t>
            </a:r>
            <a:r>
              <a:rPr lang="en-US" b="1" i="1" dirty="0" smtClean="0">
                <a:solidFill>
                  <a:schemeClr val="bg1"/>
                </a:solidFill>
              </a:rPr>
              <a:t>LOCAL ATTRACTION</a:t>
            </a:r>
          </a:p>
          <a:p>
            <a:pPr>
              <a:buNone/>
            </a:pPr>
            <a:r>
              <a:rPr lang="en-US" b="1" i="1" dirty="0" smtClean="0"/>
              <a:t>    When a magnetic needle suspend freely without any influence of magnetic substances, its indicate the direction correctly, but when it influence by any magnetic </a:t>
            </a:r>
            <a:r>
              <a:rPr lang="en-US" b="1" i="1" dirty="0" err="1" smtClean="0"/>
              <a:t>substances,the</a:t>
            </a:r>
            <a:r>
              <a:rPr lang="en-US" b="1" i="1" dirty="0" smtClean="0"/>
              <a:t> direction is not </a:t>
            </a:r>
            <a:r>
              <a:rPr lang="en-US" b="1" i="1" dirty="0" err="1" smtClean="0"/>
              <a:t>correct,this</a:t>
            </a:r>
            <a:r>
              <a:rPr lang="en-US" b="1" i="1" dirty="0" smtClean="0"/>
              <a:t> influence is called local attraction</a:t>
            </a:r>
            <a:endParaRPr lang="en-US" b="1" i="1" dirty="0"/>
          </a:p>
        </p:txBody>
      </p:sp>
      <p:pic>
        <p:nvPicPr>
          <p:cNvPr id="4" name="Picture 3" descr="runner.gif"/>
          <p:cNvPicPr>
            <a:picLocks noChangeAspect="1"/>
          </p:cNvPicPr>
          <p:nvPr/>
        </p:nvPicPr>
        <p:blipFill>
          <a:blip r:embed="rId5"/>
          <a:stretch>
            <a:fillRect/>
          </a:stretch>
        </p:blipFill>
        <p:spPr>
          <a:xfrm>
            <a:off x="6696075" y="2921794"/>
            <a:ext cx="1905000" cy="1905000"/>
          </a:xfrm>
          <a:prstGeom prst="rect">
            <a:avLst/>
          </a:prstGeom>
        </p:spPr>
      </p:pic>
    </p:spTree>
  </p:cSld>
  <p:clrMapOvr>
    <a:masterClrMapping/>
  </p:clrMapOvr>
  <p:transition>
    <p:cover dir="ld"/>
    <p:sndAc>
      <p:stSnd>
        <p:snd r:embed="rId3"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blipFill>
            <a:blip r:embed="rId3"/>
            <a:tile tx="0" ty="0" sx="100000" sy="100000" flip="none" algn="tl"/>
          </a:blipFill>
        </p:spPr>
        <p:txBody>
          <a:bodyPr/>
          <a:lstStyle/>
          <a:p>
            <a:pPr>
              <a:buNone/>
            </a:pPr>
            <a:r>
              <a:rPr lang="en-US" dirty="0" smtClean="0"/>
              <a:t>     </a:t>
            </a:r>
            <a:r>
              <a:rPr lang="en-US" b="1" i="1" dirty="0" smtClean="0"/>
              <a:t>              PRINCIPLE OF COMPASS SURVEY</a:t>
            </a:r>
          </a:p>
          <a:p>
            <a:pPr>
              <a:buNone/>
            </a:pPr>
            <a:r>
              <a:rPr lang="en-US" b="1" i="1" dirty="0" smtClean="0"/>
              <a:t> </a:t>
            </a:r>
            <a:endParaRPr lang="en-US" b="1" i="1" dirty="0" smtClean="0">
              <a:solidFill>
                <a:schemeClr val="bg2"/>
              </a:solidFill>
            </a:endParaRPr>
          </a:p>
          <a:p>
            <a:pPr>
              <a:buNone/>
            </a:pPr>
            <a:r>
              <a:rPr lang="en-US" b="1" i="1" dirty="0" smtClean="0">
                <a:solidFill>
                  <a:schemeClr val="bg2"/>
                </a:solidFill>
              </a:rPr>
              <a:t>    1.A  large  area to be surveyed</a:t>
            </a:r>
          </a:p>
          <a:p>
            <a:pPr>
              <a:buNone/>
            </a:pPr>
            <a:r>
              <a:rPr lang="en-US" b="1" i="1" dirty="0" smtClean="0">
                <a:solidFill>
                  <a:schemeClr val="bg2"/>
                </a:solidFill>
              </a:rPr>
              <a:t>    2.The course of river or coast line is to be surveyed</a:t>
            </a:r>
          </a:p>
          <a:p>
            <a:pPr>
              <a:buNone/>
            </a:pPr>
            <a:r>
              <a:rPr lang="en-US" b="1" i="1" dirty="0" smtClean="0">
                <a:solidFill>
                  <a:schemeClr val="bg2"/>
                </a:solidFill>
              </a:rPr>
              <a:t>    3.The area is crowded with many details or        triangulations is not possible.</a:t>
            </a:r>
            <a:endParaRPr lang="en-US" b="1" i="1" dirty="0">
              <a:solidFill>
                <a:schemeClr val="bg2"/>
              </a:solidFill>
            </a:endParaRPr>
          </a:p>
        </p:txBody>
      </p:sp>
      <p:pic>
        <p:nvPicPr>
          <p:cNvPr id="4" name="Picture 3" descr="runner.gif"/>
          <p:cNvPicPr>
            <a:picLocks noChangeAspect="1"/>
          </p:cNvPicPr>
          <p:nvPr/>
        </p:nvPicPr>
        <p:blipFill>
          <a:blip r:embed="rId4"/>
          <a:stretch>
            <a:fillRect/>
          </a:stretch>
        </p:blipFill>
        <p:spPr>
          <a:xfrm>
            <a:off x="6543675" y="4833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209675" y="407194"/>
          <a:ext cx="8305800" cy="514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runner.gif"/>
          <p:cNvPicPr>
            <a:picLocks noChangeAspect="1"/>
          </p:cNvPicPr>
          <p:nvPr/>
        </p:nvPicPr>
        <p:blipFill>
          <a:blip r:embed="rId7"/>
          <a:stretch>
            <a:fillRect/>
          </a:stretch>
        </p:blipFill>
        <p:spPr>
          <a:xfrm>
            <a:off x="1819275" y="36837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00075" y="788194"/>
          <a:ext cx="9721850" cy="4157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runner.gif"/>
          <p:cNvPicPr>
            <a:picLocks noChangeAspect="1"/>
          </p:cNvPicPr>
          <p:nvPr/>
        </p:nvPicPr>
        <p:blipFill>
          <a:blip r:embed="rId7"/>
          <a:stretch>
            <a:fillRect/>
          </a:stretch>
        </p:blipFill>
        <p:spPr>
          <a:xfrm>
            <a:off x="1285875" y="15501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solidFill>
            <a:schemeClr val="bg2"/>
          </a:solidFill>
        </p:spPr>
        <p:txBody>
          <a:bodyPr/>
          <a:lstStyle/>
          <a:p>
            <a:pPr>
              <a:buNone/>
            </a:pPr>
            <a:r>
              <a:rPr lang="en-US" dirty="0" smtClean="0"/>
              <a:t>                            </a:t>
            </a:r>
          </a:p>
          <a:p>
            <a:pPr>
              <a:buNone/>
            </a:pPr>
            <a:endParaRPr lang="en-US" dirty="0" smtClean="0"/>
          </a:p>
          <a:p>
            <a:pPr>
              <a:buNone/>
            </a:pPr>
            <a:r>
              <a:rPr lang="en-US" dirty="0" smtClean="0"/>
              <a:t>                                     BB = FB ± 180</a:t>
            </a:r>
          </a:p>
          <a:p>
            <a:pPr>
              <a:buNone/>
            </a:pPr>
            <a:r>
              <a:rPr lang="en-US" dirty="0" smtClean="0"/>
              <a:t>                                     FB = BB ± 180</a:t>
            </a:r>
          </a:p>
          <a:p>
            <a:pPr>
              <a:buNone/>
            </a:pPr>
            <a:r>
              <a:rPr lang="en-US" dirty="0" smtClean="0"/>
              <a:t>    If BB or FB is less then 180. Than +180. if BB or FB is greater then 180. Than -180 is required.</a:t>
            </a:r>
            <a:endParaRPr lang="en-US" dirty="0"/>
          </a:p>
        </p:txBody>
      </p:sp>
      <p:pic>
        <p:nvPicPr>
          <p:cNvPr id="4" name="Picture 3" descr="barrellrolling.gif"/>
          <p:cNvPicPr>
            <a:picLocks noChangeAspect="1"/>
          </p:cNvPicPr>
          <p:nvPr/>
        </p:nvPicPr>
        <p:blipFill>
          <a:blip r:embed="rId3"/>
          <a:stretch>
            <a:fillRect/>
          </a:stretch>
        </p:blipFill>
        <p:spPr>
          <a:xfrm rot="395424" flipH="1">
            <a:off x="2265379" y="1078262"/>
            <a:ext cx="1140238" cy="1200150"/>
          </a:xfrm>
          <a:prstGeom prst="rect">
            <a:avLst/>
          </a:prstGeom>
        </p:spPr>
      </p:pic>
      <p:pic>
        <p:nvPicPr>
          <p:cNvPr id="5" name="Picture 4" descr="barrellrolling.gif"/>
          <p:cNvPicPr>
            <a:picLocks noChangeAspect="1"/>
          </p:cNvPicPr>
          <p:nvPr/>
        </p:nvPicPr>
        <p:blipFill>
          <a:blip r:embed="rId3"/>
          <a:stretch>
            <a:fillRect/>
          </a:stretch>
        </p:blipFill>
        <p:spPr>
          <a:xfrm>
            <a:off x="7153275" y="1092994"/>
            <a:ext cx="980533" cy="120015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blipFill>
            <a:blip r:embed="rId3"/>
            <a:tile tx="0" ty="0" sx="100000" sy="100000" flip="none" algn="tl"/>
          </a:blipFill>
        </p:spPr>
        <p:txBody>
          <a:bodyPr/>
          <a:lstStyle/>
          <a:p>
            <a:pPr>
              <a:buNone/>
            </a:pPr>
            <a:endParaRPr lang="en-US" dirty="0"/>
          </a:p>
        </p:txBody>
      </p:sp>
      <p:sp>
        <p:nvSpPr>
          <p:cNvPr id="4" name="TextBox 3"/>
          <p:cNvSpPr txBox="1"/>
          <p:nvPr/>
        </p:nvSpPr>
        <p:spPr>
          <a:xfrm>
            <a:off x="676276" y="711994"/>
            <a:ext cx="10125074" cy="707886"/>
          </a:xfrm>
          <a:prstGeom prst="rect">
            <a:avLst/>
          </a:prstGeom>
          <a:noFill/>
        </p:spPr>
        <p:txBody>
          <a:bodyPr wrap="square" rtlCol="0">
            <a:spAutoFit/>
          </a:bodyPr>
          <a:lstStyle/>
          <a:p>
            <a:r>
              <a:rPr lang="en-US" sz="4000" dirty="0" smtClean="0">
                <a:solidFill>
                  <a:schemeClr val="bg1"/>
                </a:solidFill>
              </a:rPr>
              <a:t>Magnetic bearing =True bearing ± Declination </a:t>
            </a:r>
            <a:endParaRPr lang="en-US" sz="4000" dirty="0">
              <a:solidFill>
                <a:schemeClr val="bg1"/>
              </a:solidFill>
            </a:endParaRPr>
          </a:p>
        </p:txBody>
      </p:sp>
      <p:sp>
        <p:nvSpPr>
          <p:cNvPr id="5" name="TextBox 4"/>
          <p:cNvSpPr txBox="1"/>
          <p:nvPr/>
        </p:nvSpPr>
        <p:spPr>
          <a:xfrm>
            <a:off x="2276475" y="1931194"/>
            <a:ext cx="5715000" cy="415498"/>
          </a:xfrm>
          <a:prstGeom prst="rect">
            <a:avLst/>
          </a:prstGeom>
          <a:noFill/>
        </p:spPr>
        <p:txBody>
          <a:bodyPr wrap="square" rtlCol="0">
            <a:spAutoFit/>
          </a:bodyPr>
          <a:lstStyle/>
          <a:p>
            <a:endParaRPr lang="en-US" dirty="0"/>
          </a:p>
        </p:txBody>
      </p:sp>
      <p:sp>
        <p:nvSpPr>
          <p:cNvPr id="6" name="TextBox 5"/>
          <p:cNvSpPr txBox="1"/>
          <p:nvPr/>
        </p:nvSpPr>
        <p:spPr>
          <a:xfrm>
            <a:off x="523875" y="4140994"/>
            <a:ext cx="9721700" cy="1031051"/>
          </a:xfrm>
          <a:prstGeom prst="rect">
            <a:avLst/>
          </a:prstGeom>
          <a:noFill/>
        </p:spPr>
        <p:txBody>
          <a:bodyPr wrap="none" rtlCol="0">
            <a:spAutoFit/>
          </a:bodyPr>
          <a:lstStyle/>
          <a:p>
            <a:r>
              <a:rPr lang="en-US" sz="4000" dirty="0" smtClean="0">
                <a:solidFill>
                  <a:schemeClr val="bg1"/>
                </a:solidFill>
              </a:rPr>
              <a:t>True bearing =Magnetic bearing ± Declination</a:t>
            </a:r>
            <a:r>
              <a:rPr lang="en-US" dirty="0" smtClean="0">
                <a:solidFill>
                  <a:schemeClr val="bg1"/>
                </a:solidFill>
              </a:rPr>
              <a:t> </a:t>
            </a:r>
          </a:p>
          <a:p>
            <a:endParaRPr lang="en-US" dirty="0"/>
          </a:p>
        </p:txBody>
      </p:sp>
      <p:pic>
        <p:nvPicPr>
          <p:cNvPr id="7" name="Picture 6" descr="beach_boys.gif"/>
          <p:cNvPicPr>
            <a:picLocks noChangeAspect="1"/>
          </p:cNvPicPr>
          <p:nvPr/>
        </p:nvPicPr>
        <p:blipFill>
          <a:blip r:embed="rId4"/>
          <a:stretch>
            <a:fillRect/>
          </a:stretch>
        </p:blipFill>
        <p:spPr>
          <a:xfrm>
            <a:off x="3038475" y="2312194"/>
            <a:ext cx="4191000" cy="139065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solidFill>
            <a:schemeClr val="accent1">
              <a:lumMod val="20000"/>
              <a:lumOff val="80000"/>
            </a:schemeClr>
          </a:solidFill>
        </p:spPr>
        <p:txBody>
          <a:bodyPr/>
          <a:lstStyle/>
          <a:p>
            <a:pPr>
              <a:buNone/>
            </a:pPr>
            <a:r>
              <a:rPr lang="en-US" dirty="0" smtClean="0"/>
              <a:t>                                       CLOCKWISE</a:t>
            </a:r>
          </a:p>
          <a:p>
            <a:pPr>
              <a:buNone/>
            </a:pPr>
            <a:r>
              <a:rPr lang="en-US" dirty="0" smtClean="0"/>
              <a:t>            BB of 1</a:t>
            </a:r>
            <a:r>
              <a:rPr lang="en-US" baseline="30000" dirty="0" smtClean="0"/>
              <a:t>st</a:t>
            </a:r>
            <a:r>
              <a:rPr lang="en-US" dirty="0" smtClean="0"/>
              <a:t> – FB of 2</a:t>
            </a:r>
            <a:r>
              <a:rPr lang="en-US" baseline="30000" dirty="0" smtClean="0"/>
              <a:t>nd</a:t>
            </a:r>
            <a:r>
              <a:rPr lang="en-US" dirty="0" smtClean="0"/>
              <a:t> = interior angle</a:t>
            </a:r>
          </a:p>
          <a:p>
            <a:pPr>
              <a:buNone/>
            </a:pPr>
            <a:r>
              <a:rPr lang="en-US" dirty="0" smtClean="0"/>
              <a:t>            FB of 2</a:t>
            </a:r>
            <a:r>
              <a:rPr lang="en-US" baseline="30000" dirty="0" smtClean="0"/>
              <a:t>nd</a:t>
            </a:r>
            <a:r>
              <a:rPr lang="en-US" dirty="0" smtClean="0"/>
              <a:t> –BB of 1</a:t>
            </a:r>
            <a:r>
              <a:rPr lang="en-US" baseline="30000" dirty="0" smtClean="0"/>
              <a:t>st</a:t>
            </a:r>
            <a:r>
              <a:rPr lang="en-US" dirty="0" smtClean="0"/>
              <a:t> =exterior angle</a:t>
            </a:r>
          </a:p>
          <a:p>
            <a:pPr>
              <a:buNone/>
            </a:pPr>
            <a:r>
              <a:rPr lang="en-US" dirty="0" smtClean="0"/>
              <a:t> </a:t>
            </a:r>
          </a:p>
          <a:p>
            <a:pPr>
              <a:buNone/>
            </a:pPr>
            <a:endParaRPr lang="en-US" dirty="0" smtClean="0"/>
          </a:p>
          <a:p>
            <a:pPr>
              <a:buNone/>
            </a:pPr>
            <a:r>
              <a:rPr lang="en-US" dirty="0" smtClean="0"/>
              <a:t>                                 ANTICLOCKWISE</a:t>
            </a:r>
          </a:p>
          <a:p>
            <a:pPr>
              <a:buNone/>
            </a:pPr>
            <a:r>
              <a:rPr lang="en-US" dirty="0" smtClean="0"/>
              <a:t>            FB of 2</a:t>
            </a:r>
            <a:r>
              <a:rPr lang="en-US" baseline="30000" dirty="0" smtClean="0"/>
              <a:t>nd</a:t>
            </a:r>
            <a:r>
              <a:rPr lang="en-US" dirty="0" smtClean="0"/>
              <a:t> –BB of 1</a:t>
            </a:r>
            <a:r>
              <a:rPr lang="en-US" baseline="30000" dirty="0" smtClean="0"/>
              <a:t>st</a:t>
            </a:r>
            <a:r>
              <a:rPr lang="en-US" dirty="0" smtClean="0"/>
              <a:t> =INTERIOR angle</a:t>
            </a:r>
          </a:p>
          <a:p>
            <a:pPr>
              <a:buNone/>
            </a:pPr>
            <a:r>
              <a:rPr lang="en-US" dirty="0" smtClean="0"/>
              <a:t>            BB of 1</a:t>
            </a:r>
            <a:r>
              <a:rPr lang="en-US" baseline="30000" dirty="0" smtClean="0"/>
              <a:t>st</a:t>
            </a:r>
            <a:r>
              <a:rPr lang="en-US" dirty="0" smtClean="0"/>
              <a:t> – FB of 2</a:t>
            </a:r>
            <a:r>
              <a:rPr lang="en-US" baseline="30000" dirty="0" smtClean="0"/>
              <a:t>nd</a:t>
            </a:r>
            <a:r>
              <a:rPr lang="en-US" dirty="0" smtClean="0"/>
              <a:t> = </a:t>
            </a:r>
            <a:r>
              <a:rPr lang="en-US" dirty="0" err="1" smtClean="0"/>
              <a:t>EXTERIORangle</a:t>
            </a:r>
            <a:endParaRPr lang="en-US" dirty="0" smtClean="0"/>
          </a:p>
          <a:p>
            <a:pPr>
              <a:buNone/>
            </a:pPr>
            <a:endParaRPr lang="en-US" dirty="0"/>
          </a:p>
        </p:txBody>
      </p:sp>
      <p:pic>
        <p:nvPicPr>
          <p:cNvPr id="4" name="Picture 3" descr="barrellrolling.gif"/>
          <p:cNvPicPr>
            <a:picLocks noChangeAspect="1"/>
          </p:cNvPicPr>
          <p:nvPr/>
        </p:nvPicPr>
        <p:blipFill>
          <a:blip r:embed="rId3"/>
          <a:stretch>
            <a:fillRect/>
          </a:stretch>
        </p:blipFill>
        <p:spPr>
          <a:xfrm flipH="1">
            <a:off x="3800475" y="2159794"/>
            <a:ext cx="1076867" cy="1200150"/>
          </a:xfrm>
          <a:prstGeom prst="rect">
            <a:avLst/>
          </a:prstGeom>
        </p:spPr>
      </p:pic>
      <p:pic>
        <p:nvPicPr>
          <p:cNvPr id="5" name="Picture 4" descr="barrellrolling.gif"/>
          <p:cNvPicPr>
            <a:picLocks noChangeAspect="1"/>
          </p:cNvPicPr>
          <p:nvPr/>
        </p:nvPicPr>
        <p:blipFill>
          <a:blip r:embed="rId3"/>
          <a:stretch>
            <a:fillRect/>
          </a:stretch>
        </p:blipFill>
        <p:spPr>
          <a:xfrm>
            <a:off x="5324475" y="2083594"/>
            <a:ext cx="980533" cy="120015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blipFill>
            <a:blip r:embed="rId3"/>
            <a:tile tx="0" ty="0" sx="100000" sy="100000" flip="none" algn="tl"/>
          </a:blipFill>
        </p:spPr>
        <p:txBody>
          <a:bodyPr/>
          <a:lstStyle/>
          <a:p>
            <a:pPr>
              <a:buNone/>
            </a:pPr>
            <a:r>
              <a:rPr lang="en-US" dirty="0" smtClean="0"/>
              <a:t>                    </a:t>
            </a:r>
          </a:p>
          <a:p>
            <a:pPr>
              <a:buNone/>
            </a:pPr>
            <a:endParaRPr lang="en-US" dirty="0" smtClean="0"/>
          </a:p>
          <a:p>
            <a:pPr>
              <a:buNone/>
            </a:pPr>
            <a:r>
              <a:rPr lang="en-US" dirty="0" smtClean="0"/>
              <a:t>                 </a:t>
            </a:r>
            <a:r>
              <a:rPr lang="en-US" dirty="0" smtClean="0">
                <a:solidFill>
                  <a:schemeClr val="bg1"/>
                </a:solidFill>
              </a:rPr>
              <a:t>INTERIOR ANGLE =(2N-4)×90/N</a:t>
            </a:r>
          </a:p>
          <a:p>
            <a:pPr>
              <a:buNone/>
            </a:pPr>
            <a:r>
              <a:rPr lang="en-US" dirty="0" smtClean="0">
                <a:solidFill>
                  <a:schemeClr val="bg1"/>
                </a:solidFill>
              </a:rPr>
              <a:t>                 TOTAL ANGLE =(2N-4)×90</a:t>
            </a:r>
          </a:p>
          <a:p>
            <a:pPr>
              <a:buNone/>
            </a:pPr>
            <a:endParaRPr lang="en-US" dirty="0" smtClean="0"/>
          </a:p>
          <a:p>
            <a:pPr>
              <a:buNone/>
            </a:pPr>
            <a:r>
              <a:rPr lang="en-US" dirty="0" smtClean="0"/>
              <a:t>                              N=NUMBER OF SIDES</a:t>
            </a:r>
          </a:p>
        </p:txBody>
      </p:sp>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ln>
            <a:solidFill>
              <a:srgbClr val="FF0000"/>
            </a:solidFill>
          </a:ln>
        </p:spPr>
        <p:txBody>
          <a:bodyPr/>
          <a:lstStyle/>
          <a:p>
            <a:pPr>
              <a:buNone/>
            </a:pPr>
            <a:r>
              <a:rPr lang="en-US" dirty="0" smtClean="0"/>
              <a:t>                 </a:t>
            </a:r>
            <a:r>
              <a:rPr lang="en-US" sz="6200" dirty="0" smtClean="0"/>
              <a:t>MAGNETIC MERIDIAN</a:t>
            </a:r>
          </a:p>
          <a:p>
            <a:pPr>
              <a:buNone/>
            </a:pPr>
            <a:r>
              <a:rPr lang="en-US" dirty="0" smtClean="0"/>
              <a:t>    When a magnetic needle is suspended freely and balanced </a:t>
            </a:r>
            <a:r>
              <a:rPr lang="en-US" dirty="0" err="1" smtClean="0"/>
              <a:t>properly,unaffected</a:t>
            </a:r>
            <a:r>
              <a:rPr lang="en-US" dirty="0" smtClean="0"/>
              <a:t> by any magnetic </a:t>
            </a:r>
            <a:r>
              <a:rPr lang="en-US" dirty="0" err="1" smtClean="0"/>
              <a:t>substances,its</a:t>
            </a:r>
            <a:r>
              <a:rPr lang="en-US" dirty="0" smtClean="0"/>
              <a:t> indicates a </a:t>
            </a:r>
            <a:r>
              <a:rPr lang="en-US" dirty="0" err="1" smtClean="0"/>
              <a:t>direction.This</a:t>
            </a:r>
            <a:r>
              <a:rPr lang="en-US" dirty="0" smtClean="0"/>
              <a:t> direction is known as magnetic meridian.</a:t>
            </a:r>
            <a:endParaRPr lang="en-US" dirty="0"/>
          </a:p>
        </p:txBody>
      </p:sp>
      <p:pic>
        <p:nvPicPr>
          <p:cNvPr id="4" name="Picture 3" descr="CompassPlstc_1405_20_M.jpg"/>
          <p:cNvPicPr>
            <a:picLocks noChangeAspect="1"/>
          </p:cNvPicPr>
          <p:nvPr/>
        </p:nvPicPr>
        <p:blipFill>
          <a:blip r:embed="rId3"/>
          <a:stretch>
            <a:fillRect/>
          </a:stretch>
        </p:blipFill>
        <p:spPr>
          <a:xfrm>
            <a:off x="0" y="3380866"/>
            <a:ext cx="10801349" cy="2811596"/>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1016794"/>
            <a:ext cx="8610600" cy="3888668"/>
          </a:xfrm>
          <a:ln>
            <a:solidFill>
              <a:schemeClr val="tx2">
                <a:lumMod val="40000"/>
                <a:lumOff val="60000"/>
              </a:schemeClr>
            </a:solidFill>
          </a:ln>
        </p:spPr>
        <p:txBody>
          <a:bodyPr>
            <a:normAutofit fontScale="90000"/>
          </a:bodyPr>
          <a:lstStyle/>
          <a:p>
            <a:r>
              <a:rPr lang="en-US" dirty="0" smtClean="0"/>
              <a:t>WHEN</a:t>
            </a:r>
            <a:br>
              <a:rPr lang="en-US" dirty="0" smtClean="0"/>
            </a:br>
            <a:r>
              <a:rPr lang="en-US" dirty="0" smtClean="0"/>
              <a:t>FB-BB=180</a:t>
            </a:r>
            <a:br>
              <a:rPr lang="en-US" dirty="0" smtClean="0"/>
            </a:br>
            <a:r>
              <a:rPr lang="en-US" dirty="0" smtClean="0"/>
              <a:t>THE line is free from local attraction</a:t>
            </a:r>
            <a:br>
              <a:rPr lang="en-US" dirty="0" smtClean="0"/>
            </a:br>
            <a:endParaRPr lang="en-US" dirty="0"/>
          </a:p>
        </p:txBody>
      </p:sp>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801350" cy="6300788"/>
          </a:xfrm>
        </p:spPr>
        <p:txBody>
          <a:bodyPr>
            <a:normAutofit/>
          </a:bodyPr>
          <a:lstStyle/>
          <a:p>
            <a:pPr algn="l"/>
            <a:r>
              <a:rPr lang="en-US" sz="3500" dirty="0" smtClean="0"/>
              <a:t>                          </a:t>
            </a:r>
            <a:r>
              <a:rPr lang="en-US" sz="3500" dirty="0" err="1" smtClean="0"/>
              <a:t>Equipmen</a:t>
            </a:r>
            <a:r>
              <a:rPr lang="en-US" sz="3500" dirty="0" smtClean="0"/>
              <a:t> for compass survey</a:t>
            </a:r>
            <a:r>
              <a:rPr lang="en-US" sz="3500" smtClean="0"/>
              <a:t/>
            </a:r>
            <a:br>
              <a:rPr lang="en-US" sz="3500" smtClean="0"/>
            </a:br>
            <a:r>
              <a:rPr lang="en-US" sz="3500" smtClean="0"/>
              <a:t>          1.pencil             2.eraser                </a:t>
            </a:r>
            <a:r>
              <a:rPr lang="en-US" sz="3500" dirty="0" smtClean="0"/>
              <a:t>3.sharpner</a:t>
            </a:r>
            <a:r>
              <a:rPr lang="en-US" sz="3500" smtClean="0"/>
              <a:t/>
            </a:r>
            <a:br>
              <a:rPr lang="en-US" sz="3500" smtClean="0"/>
            </a:br>
            <a:r>
              <a:rPr lang="en-US" sz="3500" smtClean="0"/>
              <a:t>          4.field book      5.arrows               6.ranging </a:t>
            </a:r>
            <a:r>
              <a:rPr lang="en-US" sz="3500" dirty="0" smtClean="0"/>
              <a:t>rods</a:t>
            </a:r>
            <a:r>
              <a:rPr lang="en-US" sz="3500" smtClean="0"/>
              <a:t/>
            </a:r>
            <a:br>
              <a:rPr lang="en-US" sz="3500" smtClean="0"/>
            </a:br>
            <a:r>
              <a:rPr lang="en-US" sz="3500" smtClean="0"/>
              <a:t>          7.pegs               8.metric chain      </a:t>
            </a:r>
            <a:r>
              <a:rPr lang="en-US" sz="3500" dirty="0" smtClean="0"/>
              <a:t>9.prismatic compass</a:t>
            </a:r>
            <a:r>
              <a:rPr lang="en-US" sz="3500" smtClean="0"/>
              <a:t/>
            </a:r>
            <a:br>
              <a:rPr lang="en-US" sz="3500" smtClean="0"/>
            </a:br>
            <a:r>
              <a:rPr lang="en-US" sz="3500" smtClean="0"/>
              <a:t>         10.tri-square    11.optical </a:t>
            </a:r>
            <a:r>
              <a:rPr lang="en-US" sz="3500" dirty="0" smtClean="0"/>
              <a:t>square 12.mallet</a:t>
            </a:r>
            <a:r>
              <a:rPr lang="en-US" sz="3500" smtClean="0"/>
              <a:t/>
            </a:r>
            <a:br>
              <a:rPr lang="en-US" sz="3500" smtClean="0"/>
            </a:br>
            <a:r>
              <a:rPr lang="en-US" sz="3500" smtClean="0"/>
              <a:t>          13.knife            </a:t>
            </a:r>
            <a:r>
              <a:rPr lang="en-US" sz="3500" dirty="0" smtClean="0"/>
              <a:t>14.plumb boob</a:t>
            </a:r>
            <a:r>
              <a:rPr lang="en-US" dirty="0" smtClean="0"/>
              <a:t/>
            </a:r>
            <a:br>
              <a:rPr lang="en-US" dirty="0" smtClean="0"/>
            </a:br>
            <a:endParaRPr lang="en-US" dirty="0"/>
          </a:p>
        </p:txBody>
      </p:sp>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49" cy="6300788"/>
          </a:xfrm>
          <a:blipFill>
            <a:blip r:embed="rId3"/>
            <a:tile tx="0" ty="0" sx="100000" sy="100000" flip="none" algn="tl"/>
          </a:blipFill>
        </p:spPr>
        <p:txBody>
          <a:bodyPr/>
          <a:lstStyle/>
          <a:p>
            <a:pPr>
              <a:buNone/>
            </a:pPr>
            <a:r>
              <a:rPr lang="en-US" dirty="0" smtClean="0"/>
              <a:t>    When a close traverse is plotted. The starting and finishing  points may not be coincide. The distance by </a:t>
            </a:r>
            <a:r>
              <a:rPr lang="en-US" dirty="0" err="1" smtClean="0"/>
              <a:t>whice</a:t>
            </a:r>
            <a:r>
              <a:rPr lang="en-US" dirty="0" smtClean="0"/>
              <a:t> the traverse fails to close is said to the error .such an error may occur due to mistakes made in measurement of lengths and bearings of the lines or because of an error in </a:t>
            </a:r>
            <a:r>
              <a:rPr lang="en-US" dirty="0" err="1" smtClean="0"/>
              <a:t>plotting.if</a:t>
            </a:r>
            <a:r>
              <a:rPr lang="en-US" dirty="0" smtClean="0"/>
              <a:t> the closing error exceeds a certain permissible limit ,the field work should be </a:t>
            </a:r>
            <a:r>
              <a:rPr lang="en-US" dirty="0" err="1" smtClean="0"/>
              <a:t>repeated,but</a:t>
            </a:r>
            <a:r>
              <a:rPr lang="en-US" dirty="0" smtClean="0"/>
              <a:t> when it is within permissible </a:t>
            </a:r>
            <a:r>
              <a:rPr lang="en-US" dirty="0" err="1" smtClean="0"/>
              <a:t>level.it</a:t>
            </a:r>
            <a:r>
              <a:rPr lang="en-US" dirty="0" smtClean="0"/>
              <a:t> is adjusted geographically.</a:t>
            </a:r>
            <a:endParaRPr lang="en-US" dirty="0"/>
          </a:p>
        </p:txBody>
      </p:sp>
    </p:spTree>
  </p:cSld>
  <p:clrMapOvr>
    <a:masterClrMapping/>
  </p:clrMapOvr>
  <p:transition>
    <p:cover dir="ld"/>
    <p:sndAc>
      <p:stSnd>
        <p:snd r:embed="rId2" name="arrow.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a:ln>
            <a:solidFill>
              <a:srgbClr val="FF0000"/>
            </a:solidFill>
          </a:ln>
        </p:spPr>
        <p:txBody>
          <a:bodyPr/>
          <a:lstStyle/>
          <a:p>
            <a:pPr>
              <a:buNone/>
            </a:pPr>
            <a:r>
              <a:rPr lang="en-US" dirty="0" smtClean="0"/>
              <a:t>                       </a:t>
            </a:r>
            <a:r>
              <a:rPr lang="en-US" sz="5700" dirty="0" smtClean="0"/>
              <a:t>ARBITRARY MERIDIAN</a:t>
            </a:r>
          </a:p>
          <a:p>
            <a:pPr>
              <a:buNone/>
            </a:pPr>
            <a:r>
              <a:rPr lang="en-US" dirty="0" smtClean="0"/>
              <a:t>    Sometimes for the survey of a small area, a convenient direction is assumed as a meridian ,is known as arbitrary meridian</a:t>
            </a:r>
            <a:endParaRPr lang="en-US" dirty="0"/>
          </a:p>
        </p:txBody>
      </p:sp>
      <p:pic>
        <p:nvPicPr>
          <p:cNvPr id="4" name="Picture 3" descr="meridian.jpg"/>
          <p:cNvPicPr>
            <a:picLocks noChangeAspect="1"/>
          </p:cNvPicPr>
          <p:nvPr/>
        </p:nvPicPr>
        <p:blipFill>
          <a:blip r:embed="rId3"/>
          <a:stretch>
            <a:fillRect/>
          </a:stretch>
        </p:blipFill>
        <p:spPr>
          <a:xfrm>
            <a:off x="4333875" y="2921794"/>
            <a:ext cx="4654868" cy="3245923"/>
          </a:xfrm>
          <a:prstGeom prst="rect">
            <a:avLst/>
          </a:prstGeom>
        </p:spPr>
      </p:pic>
      <p:pic>
        <p:nvPicPr>
          <p:cNvPr id="6" name="Picture 5" descr="runner.gif"/>
          <p:cNvPicPr>
            <a:picLocks noChangeAspect="1"/>
          </p:cNvPicPr>
          <p:nvPr/>
        </p:nvPicPr>
        <p:blipFill>
          <a:blip r:embed="rId4"/>
          <a:stretch>
            <a:fillRect/>
          </a:stretch>
        </p:blipFill>
        <p:spPr>
          <a:xfrm>
            <a:off x="1285875" y="38361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0026"/>
            <a:ext cx="10801350" cy="6090762"/>
          </a:xfrm>
        </p:spPr>
        <p:txBody>
          <a:bodyPr/>
          <a:lstStyle/>
          <a:p>
            <a:pPr>
              <a:buNone/>
            </a:pPr>
            <a:r>
              <a:rPr lang="en-US" dirty="0" smtClean="0"/>
              <a:t>                         </a:t>
            </a:r>
            <a:r>
              <a:rPr lang="en-US" sz="6800" dirty="0" smtClean="0"/>
              <a:t>GRID MERIDIAN</a:t>
            </a:r>
          </a:p>
          <a:p>
            <a:pPr>
              <a:buNone/>
            </a:pPr>
            <a:r>
              <a:rPr lang="en-US" sz="3400" dirty="0" smtClean="0"/>
              <a:t>    Sometimes for preparing a map some state agencies assume several lines parallel to the true meridian for particular zone, these lines are known as grid lines , and the central line is called grid meridian.</a:t>
            </a:r>
          </a:p>
        </p:txBody>
      </p:sp>
      <p:pic>
        <p:nvPicPr>
          <p:cNvPr id="4" name="Picture 3" descr="grid.gif"/>
          <p:cNvPicPr>
            <a:picLocks noChangeAspect="1"/>
          </p:cNvPicPr>
          <p:nvPr/>
        </p:nvPicPr>
        <p:blipFill>
          <a:blip r:embed="rId3"/>
          <a:stretch>
            <a:fillRect/>
          </a:stretch>
        </p:blipFill>
        <p:spPr>
          <a:xfrm>
            <a:off x="5095875" y="3531394"/>
            <a:ext cx="4898910" cy="2540794"/>
          </a:xfrm>
          <a:prstGeom prst="rect">
            <a:avLst/>
          </a:prstGeom>
        </p:spPr>
      </p:pic>
      <p:pic>
        <p:nvPicPr>
          <p:cNvPr id="5" name="Picture 4" descr="runner.gif"/>
          <p:cNvPicPr>
            <a:picLocks noChangeAspect="1"/>
          </p:cNvPicPr>
          <p:nvPr/>
        </p:nvPicPr>
        <p:blipFill>
          <a:blip r:embed="rId4"/>
          <a:stretch>
            <a:fillRect/>
          </a:stretch>
        </p:blipFill>
        <p:spPr>
          <a:xfrm>
            <a:off x="1666875" y="41409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p:spPr>
        <p:txBody>
          <a:bodyPr/>
          <a:lstStyle/>
          <a:p>
            <a:pPr>
              <a:buNone/>
            </a:pPr>
            <a:r>
              <a:rPr lang="en-US" dirty="0" smtClean="0"/>
              <a:t>                     </a:t>
            </a:r>
            <a:r>
              <a:rPr lang="en-US" sz="4600" dirty="0" smtClean="0"/>
              <a:t>WHOLE CIRCLE BEARING</a:t>
            </a:r>
          </a:p>
          <a:p>
            <a:pPr algn="just">
              <a:buNone/>
            </a:pPr>
            <a:r>
              <a:rPr lang="en-US" dirty="0" smtClean="0"/>
              <a:t>    The magnetic bearing of the line measured clockwise from the north pole towards the line ,is known as whole circle bearing .</a:t>
            </a:r>
            <a:endParaRPr lang="en-US" dirty="0"/>
          </a:p>
        </p:txBody>
      </p:sp>
      <p:pic>
        <p:nvPicPr>
          <p:cNvPr id="4" name="Picture 3" descr="WCB.jpg"/>
          <p:cNvPicPr>
            <a:picLocks noChangeAspect="1"/>
          </p:cNvPicPr>
          <p:nvPr/>
        </p:nvPicPr>
        <p:blipFill>
          <a:blip r:embed="rId3"/>
          <a:stretch>
            <a:fillRect/>
          </a:stretch>
        </p:blipFill>
        <p:spPr>
          <a:xfrm>
            <a:off x="676275" y="2769394"/>
            <a:ext cx="4371024" cy="3106609"/>
          </a:xfrm>
          <a:prstGeom prst="rect">
            <a:avLst/>
          </a:prstGeom>
        </p:spPr>
      </p:pic>
      <p:pic>
        <p:nvPicPr>
          <p:cNvPr id="5" name="Picture 4" descr="q1-general_knowledge.jpg"/>
          <p:cNvPicPr>
            <a:picLocks noChangeAspect="1"/>
          </p:cNvPicPr>
          <p:nvPr/>
        </p:nvPicPr>
        <p:blipFill>
          <a:blip r:embed="rId4"/>
          <a:stretch>
            <a:fillRect/>
          </a:stretch>
        </p:blipFill>
        <p:spPr>
          <a:xfrm>
            <a:off x="6315075" y="2769394"/>
            <a:ext cx="3428975" cy="3047526"/>
          </a:xfrm>
          <a:prstGeom prst="rect">
            <a:avLst/>
          </a:prstGeom>
        </p:spPr>
      </p:pic>
      <p:pic>
        <p:nvPicPr>
          <p:cNvPr id="6" name="Picture 5" descr="barrellrolling.gif"/>
          <p:cNvPicPr>
            <a:picLocks noChangeAspect="1"/>
          </p:cNvPicPr>
          <p:nvPr/>
        </p:nvPicPr>
        <p:blipFill>
          <a:blip r:embed="rId5"/>
          <a:stretch>
            <a:fillRect/>
          </a:stretch>
        </p:blipFill>
        <p:spPr>
          <a:xfrm>
            <a:off x="5400675" y="4521994"/>
            <a:ext cx="980533" cy="120015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p:spPr>
        <p:txBody>
          <a:bodyPr/>
          <a:lstStyle/>
          <a:p>
            <a:pPr>
              <a:buNone/>
            </a:pPr>
            <a:r>
              <a:rPr lang="en-US" dirty="0" smtClean="0"/>
              <a:t>              </a:t>
            </a:r>
            <a:r>
              <a:rPr lang="en-US" sz="5700" dirty="0" smtClean="0"/>
              <a:t>QUADRANTAL BEARING</a:t>
            </a:r>
          </a:p>
          <a:p>
            <a:pPr>
              <a:buNone/>
            </a:pPr>
            <a:endParaRPr lang="en-US" dirty="0" smtClean="0"/>
          </a:p>
          <a:p>
            <a:pPr>
              <a:buNone/>
            </a:pPr>
            <a:endParaRPr lang="en-US" sz="3400" dirty="0"/>
          </a:p>
        </p:txBody>
      </p:sp>
      <p:sp>
        <p:nvSpPr>
          <p:cNvPr id="4" name="Rectangle 3"/>
          <p:cNvSpPr/>
          <p:nvPr/>
        </p:nvSpPr>
        <p:spPr>
          <a:xfrm>
            <a:off x="1" y="840106"/>
            <a:ext cx="10621327" cy="2567584"/>
          </a:xfrm>
          <a:prstGeom prst="rect">
            <a:avLst/>
          </a:prstGeom>
        </p:spPr>
        <p:txBody>
          <a:bodyPr wrap="square" lIns="104351" tIns="52176" rIns="104351" bIns="52176">
            <a:spAutoFit/>
          </a:bodyPr>
          <a:lstStyle/>
          <a:p>
            <a:r>
              <a:rPr lang="en-US" sz="4000" dirty="0" smtClean="0"/>
              <a:t>The magnetic bearing of the line measured clockwise OR anticlockwise  from the north pole or south pole towards the east or </a:t>
            </a:r>
            <a:r>
              <a:rPr lang="en-US" sz="4000" dirty="0" err="1" smtClean="0"/>
              <a:t>west,is</a:t>
            </a:r>
            <a:r>
              <a:rPr lang="en-US" sz="4000" dirty="0" smtClean="0"/>
              <a:t> known as </a:t>
            </a:r>
            <a:r>
              <a:rPr lang="en-US" sz="4000" dirty="0" err="1" smtClean="0"/>
              <a:t>quadrantel</a:t>
            </a:r>
            <a:r>
              <a:rPr lang="en-US" sz="4000" dirty="0" smtClean="0"/>
              <a:t> bearing.</a:t>
            </a:r>
            <a:endParaRPr lang="en-US" sz="4000" dirty="0"/>
          </a:p>
        </p:txBody>
      </p:sp>
      <p:pic>
        <p:nvPicPr>
          <p:cNvPr id="5" name="Picture 4" descr="Reduced-bearing.jpg"/>
          <p:cNvPicPr>
            <a:picLocks noChangeAspect="1"/>
          </p:cNvPicPr>
          <p:nvPr/>
        </p:nvPicPr>
        <p:blipFill>
          <a:blip r:embed="rId3"/>
          <a:stretch>
            <a:fillRect/>
          </a:stretch>
        </p:blipFill>
        <p:spPr>
          <a:xfrm>
            <a:off x="5553075" y="2845594"/>
            <a:ext cx="4251485" cy="3190975"/>
          </a:xfrm>
          <a:prstGeom prst="rect">
            <a:avLst/>
          </a:prstGeom>
        </p:spPr>
      </p:pic>
      <p:pic>
        <p:nvPicPr>
          <p:cNvPr id="6" name="Picture 5" descr="runner.gif"/>
          <p:cNvPicPr>
            <a:picLocks noChangeAspect="1"/>
          </p:cNvPicPr>
          <p:nvPr/>
        </p:nvPicPr>
        <p:blipFill>
          <a:blip r:embed="rId4"/>
          <a:stretch>
            <a:fillRect/>
          </a:stretch>
        </p:blipFill>
        <p:spPr>
          <a:xfrm>
            <a:off x="1590675" y="39885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p:spPr>
        <p:txBody>
          <a:bodyPr/>
          <a:lstStyle/>
          <a:p>
            <a:pPr>
              <a:buNone/>
            </a:pPr>
            <a:r>
              <a:rPr lang="en-US" dirty="0" smtClean="0"/>
              <a:t>                    </a:t>
            </a:r>
            <a:r>
              <a:rPr lang="en-US" sz="5700" dirty="0" smtClean="0"/>
              <a:t>REDUCED BEARING</a:t>
            </a:r>
          </a:p>
          <a:p>
            <a:pPr>
              <a:buNone/>
            </a:pPr>
            <a:endParaRPr lang="en-US" sz="5700" dirty="0"/>
          </a:p>
        </p:txBody>
      </p:sp>
      <p:sp>
        <p:nvSpPr>
          <p:cNvPr id="4" name="Rectangle 3"/>
          <p:cNvSpPr/>
          <p:nvPr/>
        </p:nvSpPr>
        <p:spPr>
          <a:xfrm>
            <a:off x="180023" y="700088"/>
            <a:ext cx="10801350" cy="2567584"/>
          </a:xfrm>
          <a:prstGeom prst="rect">
            <a:avLst/>
          </a:prstGeom>
        </p:spPr>
        <p:txBody>
          <a:bodyPr wrap="square" lIns="104351" tIns="52176" rIns="104351" bIns="52176">
            <a:spAutoFit/>
          </a:bodyPr>
          <a:lstStyle/>
          <a:p>
            <a:r>
              <a:rPr lang="en-US" sz="4000" dirty="0" smtClean="0"/>
              <a:t>The magnetic bearing of the line measured clockwise from the north pole or south pole towards the east or </a:t>
            </a:r>
            <a:r>
              <a:rPr lang="en-US" sz="4000" dirty="0" err="1" smtClean="0"/>
              <a:t>west,is</a:t>
            </a:r>
            <a:r>
              <a:rPr lang="en-US" sz="4000" dirty="0" smtClean="0"/>
              <a:t> known as REDUCED bearing</a:t>
            </a:r>
            <a:endParaRPr lang="en-US" sz="4000" dirty="0"/>
          </a:p>
        </p:txBody>
      </p:sp>
      <p:pic>
        <p:nvPicPr>
          <p:cNvPr id="5" name="Picture 4" descr="Reduced-bearing.jpg"/>
          <p:cNvPicPr>
            <a:picLocks noChangeAspect="1"/>
          </p:cNvPicPr>
          <p:nvPr/>
        </p:nvPicPr>
        <p:blipFill>
          <a:blip r:embed="rId3"/>
          <a:stretch>
            <a:fillRect/>
          </a:stretch>
        </p:blipFill>
        <p:spPr>
          <a:xfrm>
            <a:off x="4770597" y="2660333"/>
            <a:ext cx="4500563" cy="3377922"/>
          </a:xfrm>
          <a:prstGeom prst="rect">
            <a:avLst/>
          </a:prstGeom>
        </p:spPr>
      </p:pic>
      <p:pic>
        <p:nvPicPr>
          <p:cNvPr id="6" name="Picture 5" descr="runner.gif"/>
          <p:cNvPicPr>
            <a:picLocks noChangeAspect="1"/>
          </p:cNvPicPr>
          <p:nvPr/>
        </p:nvPicPr>
        <p:blipFill>
          <a:blip r:embed="rId4"/>
          <a:stretch>
            <a:fillRect/>
          </a:stretch>
        </p:blipFill>
        <p:spPr>
          <a:xfrm>
            <a:off x="1590675" y="3988594"/>
            <a:ext cx="1905000" cy="19050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801350" cy="6300788"/>
          </a:xfrm>
        </p:spPr>
        <p:txBody>
          <a:bodyPr/>
          <a:lstStyle/>
          <a:p>
            <a:pPr>
              <a:buNone/>
            </a:pPr>
            <a:r>
              <a:rPr lang="en-US" dirty="0" smtClean="0"/>
              <a:t>                        </a:t>
            </a:r>
            <a:r>
              <a:rPr lang="en-US" sz="5700" dirty="0" smtClean="0"/>
              <a:t>FORE BEARING</a:t>
            </a:r>
          </a:p>
          <a:p>
            <a:pPr>
              <a:buNone/>
            </a:pPr>
            <a:r>
              <a:rPr lang="en-US" dirty="0" smtClean="0"/>
              <a:t>    The bearing of the line measured in the direction of the progress of </a:t>
            </a:r>
            <a:r>
              <a:rPr lang="en-US" dirty="0" err="1" smtClean="0"/>
              <a:t>survey,is</a:t>
            </a:r>
            <a:r>
              <a:rPr lang="en-US" dirty="0" smtClean="0"/>
              <a:t> called fore bearing(FB)</a:t>
            </a:r>
          </a:p>
          <a:p>
            <a:pPr>
              <a:buNone/>
            </a:pPr>
            <a:endParaRPr lang="en-US" dirty="0"/>
          </a:p>
        </p:txBody>
      </p:sp>
      <p:cxnSp>
        <p:nvCxnSpPr>
          <p:cNvPr id="5" name="Straight Connector 4"/>
          <p:cNvCxnSpPr/>
          <p:nvPr/>
        </p:nvCxnSpPr>
        <p:spPr>
          <a:xfrm>
            <a:off x="2610327" y="3220403"/>
            <a:ext cx="5490686" cy="1120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V="1">
            <a:off x="7110890" y="4260536"/>
            <a:ext cx="1890236" cy="90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560195" y="3359484"/>
            <a:ext cx="2100263" cy="1876"/>
          </a:xfrm>
          <a:prstGeom prst="line">
            <a:avLst/>
          </a:prstGeom>
        </p:spPr>
        <p:style>
          <a:lnRef idx="1">
            <a:schemeClr val="accent1"/>
          </a:lnRef>
          <a:fillRef idx="0">
            <a:schemeClr val="accent1"/>
          </a:fillRef>
          <a:effectRef idx="0">
            <a:schemeClr val="accent1"/>
          </a:effectRef>
          <a:fontRef idx="minor">
            <a:schemeClr val="tx1"/>
          </a:fontRef>
        </p:style>
      </p:cxnSp>
      <p:sp>
        <p:nvSpPr>
          <p:cNvPr id="10" name="Arc 9"/>
          <p:cNvSpPr/>
          <p:nvPr/>
        </p:nvSpPr>
        <p:spPr>
          <a:xfrm>
            <a:off x="1980249" y="2940368"/>
            <a:ext cx="990123" cy="700088"/>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sp>
        <p:nvSpPr>
          <p:cNvPr id="12" name="Arc 11"/>
          <p:cNvSpPr/>
          <p:nvPr/>
        </p:nvSpPr>
        <p:spPr>
          <a:xfrm>
            <a:off x="7470933" y="3990501"/>
            <a:ext cx="1080136" cy="630079"/>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sp>
        <p:nvSpPr>
          <p:cNvPr id="13" name="Arc 12"/>
          <p:cNvSpPr/>
          <p:nvPr/>
        </p:nvSpPr>
        <p:spPr>
          <a:xfrm flipH="1" flipV="1">
            <a:off x="7560947" y="3780476"/>
            <a:ext cx="990122" cy="910113"/>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sp>
        <p:nvSpPr>
          <p:cNvPr id="14" name="Arc 13"/>
          <p:cNvSpPr/>
          <p:nvPr/>
        </p:nvSpPr>
        <p:spPr>
          <a:xfrm rot="5400000">
            <a:off x="7583494" y="3763277"/>
            <a:ext cx="911464" cy="945861"/>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cxnSp>
        <p:nvCxnSpPr>
          <p:cNvPr id="16" name="Straight Arrow Connector 15"/>
          <p:cNvCxnSpPr/>
          <p:nvPr/>
        </p:nvCxnSpPr>
        <p:spPr>
          <a:xfrm>
            <a:off x="3420429" y="3570447"/>
            <a:ext cx="2880360" cy="560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160269" y="3080385"/>
            <a:ext cx="366232" cy="428536"/>
          </a:xfrm>
          <a:prstGeom prst="rect">
            <a:avLst/>
          </a:prstGeom>
          <a:noFill/>
        </p:spPr>
        <p:txBody>
          <a:bodyPr wrap="none" lIns="104351" tIns="52176" rIns="104351" bIns="52176" rtlCol="0">
            <a:spAutoFit/>
          </a:bodyPr>
          <a:lstStyle/>
          <a:p>
            <a:r>
              <a:rPr lang="en-US" dirty="0" smtClean="0"/>
              <a:t>A</a:t>
            </a:r>
            <a:endParaRPr lang="en-US" dirty="0"/>
          </a:p>
        </p:txBody>
      </p:sp>
      <p:sp>
        <p:nvSpPr>
          <p:cNvPr id="18" name="TextBox 17"/>
          <p:cNvSpPr txBox="1"/>
          <p:nvPr/>
        </p:nvSpPr>
        <p:spPr>
          <a:xfrm>
            <a:off x="8551069" y="4130516"/>
            <a:ext cx="356614" cy="428536"/>
          </a:xfrm>
          <a:prstGeom prst="rect">
            <a:avLst/>
          </a:prstGeom>
          <a:noFill/>
        </p:spPr>
        <p:txBody>
          <a:bodyPr wrap="none" lIns="104351" tIns="52176" rIns="104351" bIns="52176" rtlCol="0">
            <a:spAutoFit/>
          </a:bodyPr>
          <a:lstStyle/>
          <a:p>
            <a:r>
              <a:rPr lang="en-US" dirty="0" smtClean="0"/>
              <a:t>B</a:t>
            </a:r>
            <a:endParaRPr lang="en-US" dirty="0"/>
          </a:p>
        </p:txBody>
      </p:sp>
      <p:sp>
        <p:nvSpPr>
          <p:cNvPr id="19" name="TextBox 18"/>
          <p:cNvSpPr txBox="1"/>
          <p:nvPr/>
        </p:nvSpPr>
        <p:spPr>
          <a:xfrm>
            <a:off x="2520316" y="3010376"/>
            <a:ext cx="480045" cy="428536"/>
          </a:xfrm>
          <a:prstGeom prst="rect">
            <a:avLst/>
          </a:prstGeom>
          <a:noFill/>
        </p:spPr>
        <p:txBody>
          <a:bodyPr wrap="none" lIns="104351" tIns="52176" rIns="104351" bIns="52176" rtlCol="0">
            <a:spAutoFit/>
          </a:bodyPr>
          <a:lstStyle/>
          <a:p>
            <a:r>
              <a:rPr lang="en-US" dirty="0" smtClean="0"/>
              <a:t>FB</a:t>
            </a:r>
            <a:endParaRPr lang="en-US" dirty="0"/>
          </a:p>
        </p:txBody>
      </p:sp>
      <p:sp>
        <p:nvSpPr>
          <p:cNvPr id="20" name="TextBox 19"/>
          <p:cNvSpPr txBox="1"/>
          <p:nvPr/>
        </p:nvSpPr>
        <p:spPr>
          <a:xfrm>
            <a:off x="8011003" y="4270534"/>
            <a:ext cx="502487" cy="428536"/>
          </a:xfrm>
          <a:prstGeom prst="rect">
            <a:avLst/>
          </a:prstGeom>
          <a:noFill/>
        </p:spPr>
        <p:txBody>
          <a:bodyPr wrap="none" lIns="104351" tIns="52176" rIns="104351" bIns="52176" rtlCol="0">
            <a:spAutoFit/>
          </a:bodyPr>
          <a:lstStyle/>
          <a:p>
            <a:r>
              <a:rPr lang="en-US" dirty="0" smtClean="0"/>
              <a:t>BB</a:t>
            </a:r>
            <a:endParaRPr lang="en-US" dirty="0"/>
          </a:p>
        </p:txBody>
      </p:sp>
      <p:pic>
        <p:nvPicPr>
          <p:cNvPr id="15" name="Picture 14" descr="trolley.gif"/>
          <p:cNvPicPr>
            <a:picLocks noChangeAspect="1"/>
          </p:cNvPicPr>
          <p:nvPr/>
        </p:nvPicPr>
        <p:blipFill>
          <a:blip r:embed="rId3"/>
          <a:stretch>
            <a:fillRect/>
          </a:stretch>
        </p:blipFill>
        <p:spPr>
          <a:xfrm>
            <a:off x="4562475" y="5055394"/>
            <a:ext cx="2590800" cy="9144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10801350" cy="6300788"/>
          </a:xfrm>
        </p:spPr>
        <p:txBody>
          <a:bodyPr/>
          <a:lstStyle/>
          <a:p>
            <a:pPr>
              <a:buNone/>
            </a:pPr>
            <a:r>
              <a:rPr lang="en-US" dirty="0" smtClean="0"/>
              <a:t>                        </a:t>
            </a:r>
            <a:r>
              <a:rPr lang="en-US" sz="5700" dirty="0" smtClean="0"/>
              <a:t>BACK BEARING</a:t>
            </a:r>
          </a:p>
          <a:p>
            <a:pPr>
              <a:buNone/>
            </a:pPr>
            <a:r>
              <a:rPr lang="en-US" dirty="0" smtClean="0"/>
              <a:t>    The bearing of the line measured in the OPPOSITE direction of the progress of </a:t>
            </a:r>
            <a:r>
              <a:rPr lang="en-US" dirty="0" err="1" smtClean="0"/>
              <a:t>survey,is</a:t>
            </a:r>
            <a:r>
              <a:rPr lang="en-US" dirty="0" smtClean="0"/>
              <a:t> called back bearing(BB)</a:t>
            </a:r>
          </a:p>
          <a:p>
            <a:pPr>
              <a:buNone/>
            </a:pPr>
            <a:endParaRPr lang="en-US" dirty="0"/>
          </a:p>
        </p:txBody>
      </p:sp>
      <p:cxnSp>
        <p:nvCxnSpPr>
          <p:cNvPr id="5" name="Straight Connector 4"/>
          <p:cNvCxnSpPr/>
          <p:nvPr/>
        </p:nvCxnSpPr>
        <p:spPr>
          <a:xfrm>
            <a:off x="2610327" y="3710463"/>
            <a:ext cx="5490686" cy="11201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V="1">
            <a:off x="7110890" y="4750596"/>
            <a:ext cx="1890236" cy="9001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560195" y="3849544"/>
            <a:ext cx="2100263" cy="1876"/>
          </a:xfrm>
          <a:prstGeom prst="line">
            <a:avLst/>
          </a:prstGeom>
        </p:spPr>
        <p:style>
          <a:lnRef idx="1">
            <a:schemeClr val="accent1"/>
          </a:lnRef>
          <a:fillRef idx="0">
            <a:schemeClr val="accent1"/>
          </a:fillRef>
          <a:effectRef idx="0">
            <a:schemeClr val="accent1"/>
          </a:effectRef>
          <a:fontRef idx="minor">
            <a:schemeClr val="tx1"/>
          </a:fontRef>
        </p:style>
      </p:cxnSp>
      <p:sp>
        <p:nvSpPr>
          <p:cNvPr id="8" name="Arc 7"/>
          <p:cNvSpPr/>
          <p:nvPr/>
        </p:nvSpPr>
        <p:spPr>
          <a:xfrm>
            <a:off x="1980249" y="3430428"/>
            <a:ext cx="990123" cy="700088"/>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sp>
        <p:nvSpPr>
          <p:cNvPr id="9" name="Arc 8"/>
          <p:cNvSpPr/>
          <p:nvPr/>
        </p:nvSpPr>
        <p:spPr>
          <a:xfrm>
            <a:off x="7470933" y="4480561"/>
            <a:ext cx="1080136" cy="630079"/>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sp>
        <p:nvSpPr>
          <p:cNvPr id="10" name="Arc 9"/>
          <p:cNvSpPr/>
          <p:nvPr/>
        </p:nvSpPr>
        <p:spPr>
          <a:xfrm flipH="1" flipV="1">
            <a:off x="7560947" y="4270537"/>
            <a:ext cx="990122" cy="910113"/>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sp>
        <p:nvSpPr>
          <p:cNvPr id="11" name="Arc 10"/>
          <p:cNvSpPr/>
          <p:nvPr/>
        </p:nvSpPr>
        <p:spPr>
          <a:xfrm rot="5400000">
            <a:off x="7583494" y="4253337"/>
            <a:ext cx="911464" cy="945861"/>
          </a:xfrm>
          <a:prstGeom prst="arc">
            <a:avLst/>
          </a:prstGeom>
        </p:spPr>
        <p:style>
          <a:lnRef idx="1">
            <a:schemeClr val="accent1"/>
          </a:lnRef>
          <a:fillRef idx="0">
            <a:schemeClr val="accent1"/>
          </a:fillRef>
          <a:effectRef idx="0">
            <a:schemeClr val="accent1"/>
          </a:effectRef>
          <a:fontRef idx="minor">
            <a:schemeClr val="tx1"/>
          </a:fontRef>
        </p:style>
        <p:txBody>
          <a:bodyPr lIns="104351" tIns="52176" rIns="104351" bIns="52176" rtlCol="0" anchor="ctr"/>
          <a:lstStyle/>
          <a:p>
            <a:pPr algn="ctr"/>
            <a:endParaRPr lang="en-US"/>
          </a:p>
        </p:txBody>
      </p:sp>
      <p:cxnSp>
        <p:nvCxnSpPr>
          <p:cNvPr id="12" name="Straight Arrow Connector 11"/>
          <p:cNvCxnSpPr/>
          <p:nvPr/>
        </p:nvCxnSpPr>
        <p:spPr>
          <a:xfrm rot="10800000">
            <a:off x="3690460" y="4130517"/>
            <a:ext cx="2430304" cy="560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60269" y="3570445"/>
            <a:ext cx="366232" cy="428536"/>
          </a:xfrm>
          <a:prstGeom prst="rect">
            <a:avLst/>
          </a:prstGeom>
          <a:noFill/>
        </p:spPr>
        <p:txBody>
          <a:bodyPr wrap="none" lIns="104351" tIns="52176" rIns="104351" bIns="52176" rtlCol="0">
            <a:spAutoFit/>
          </a:bodyPr>
          <a:lstStyle/>
          <a:p>
            <a:r>
              <a:rPr lang="en-US" dirty="0" smtClean="0"/>
              <a:t>A</a:t>
            </a:r>
            <a:endParaRPr lang="en-US" dirty="0"/>
          </a:p>
        </p:txBody>
      </p:sp>
      <p:sp>
        <p:nvSpPr>
          <p:cNvPr id="14" name="TextBox 13"/>
          <p:cNvSpPr txBox="1"/>
          <p:nvPr/>
        </p:nvSpPr>
        <p:spPr>
          <a:xfrm>
            <a:off x="8551069" y="4620577"/>
            <a:ext cx="356614" cy="428536"/>
          </a:xfrm>
          <a:prstGeom prst="rect">
            <a:avLst/>
          </a:prstGeom>
          <a:noFill/>
        </p:spPr>
        <p:txBody>
          <a:bodyPr wrap="none" lIns="104351" tIns="52176" rIns="104351" bIns="52176" rtlCol="0">
            <a:spAutoFit/>
          </a:bodyPr>
          <a:lstStyle/>
          <a:p>
            <a:r>
              <a:rPr lang="en-US" dirty="0" smtClean="0"/>
              <a:t>B</a:t>
            </a:r>
            <a:endParaRPr lang="en-US" dirty="0"/>
          </a:p>
        </p:txBody>
      </p:sp>
      <p:sp>
        <p:nvSpPr>
          <p:cNvPr id="15" name="TextBox 14"/>
          <p:cNvSpPr txBox="1"/>
          <p:nvPr/>
        </p:nvSpPr>
        <p:spPr>
          <a:xfrm rot="10800000" flipV="1">
            <a:off x="8011003" y="4645982"/>
            <a:ext cx="1890236" cy="428536"/>
          </a:xfrm>
          <a:prstGeom prst="rect">
            <a:avLst/>
          </a:prstGeom>
          <a:noFill/>
        </p:spPr>
        <p:txBody>
          <a:bodyPr wrap="square" lIns="104351" tIns="52176" rIns="104351" bIns="52176" rtlCol="0">
            <a:spAutoFit/>
          </a:bodyPr>
          <a:lstStyle/>
          <a:p>
            <a:r>
              <a:rPr lang="en-US" dirty="0" smtClean="0"/>
              <a:t>FB</a:t>
            </a:r>
            <a:endParaRPr lang="en-US" dirty="0"/>
          </a:p>
        </p:txBody>
      </p:sp>
      <p:sp>
        <p:nvSpPr>
          <p:cNvPr id="16" name="TextBox 15"/>
          <p:cNvSpPr txBox="1"/>
          <p:nvPr/>
        </p:nvSpPr>
        <p:spPr>
          <a:xfrm>
            <a:off x="2816888" y="3430429"/>
            <a:ext cx="502487" cy="428536"/>
          </a:xfrm>
          <a:prstGeom prst="rect">
            <a:avLst/>
          </a:prstGeom>
          <a:noFill/>
        </p:spPr>
        <p:txBody>
          <a:bodyPr wrap="none" lIns="104351" tIns="52176" rIns="104351" bIns="52176" rtlCol="0">
            <a:spAutoFit/>
          </a:bodyPr>
          <a:lstStyle/>
          <a:p>
            <a:r>
              <a:rPr lang="en-US" dirty="0" smtClean="0"/>
              <a:t>BB</a:t>
            </a:r>
            <a:endParaRPr lang="en-US" dirty="0"/>
          </a:p>
        </p:txBody>
      </p:sp>
      <p:pic>
        <p:nvPicPr>
          <p:cNvPr id="17" name="Picture 16" descr="trolley.gif"/>
          <p:cNvPicPr>
            <a:picLocks noChangeAspect="1"/>
          </p:cNvPicPr>
          <p:nvPr/>
        </p:nvPicPr>
        <p:blipFill>
          <a:blip r:embed="rId3"/>
          <a:stretch>
            <a:fillRect/>
          </a:stretch>
        </p:blipFill>
        <p:spPr>
          <a:xfrm>
            <a:off x="4562475" y="5055394"/>
            <a:ext cx="2590800" cy="914400"/>
          </a:xfrm>
          <a:prstGeom prst="rect">
            <a:avLst/>
          </a:prstGeom>
        </p:spPr>
      </p:pic>
    </p:spTree>
  </p:cSld>
  <p:clrMapOvr>
    <a:masterClrMapping/>
  </p:clrMapOvr>
  <p:transition>
    <p:cover dir="ld"/>
    <p:sndAc>
      <p:stSnd>
        <p:snd r:embed="rId2" name="arrow.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630</Words>
  <Application>Microsoft Office PowerPoint</Application>
  <PresentationFormat>Custom</PresentationFormat>
  <Paragraphs>83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WHEN FB-BB=180 THE line is free from local attraction </vt:lpstr>
      <vt:lpstr>                          Equipmen for compass survey           1.pencil             2.eraser                3.sharpner           4.field book      5.arrows               6.ranging rods           7.pegs               8.metric chain      9.prismatic compass          10.tri-square    11.optical square 12.mallet           13.knife            14.plumb boob </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RABBIL</dc:creator>
  <cp:lastModifiedBy>RABBIL</cp:lastModifiedBy>
  <cp:revision>90</cp:revision>
  <dcterms:created xsi:type="dcterms:W3CDTF">2006-08-16T00:00:00Z</dcterms:created>
  <dcterms:modified xsi:type="dcterms:W3CDTF">2012-04-18T09:53:21Z</dcterms:modified>
</cp:coreProperties>
</file>